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6" r:id="rId4"/>
    <p:sldId id="258" r:id="rId5"/>
    <p:sldId id="259" r:id="rId6"/>
    <p:sldId id="266" r:id="rId7"/>
    <p:sldId id="265" r:id="rId8"/>
    <p:sldId id="267" r:id="rId9"/>
    <p:sldId id="268" r:id="rId10"/>
    <p:sldId id="269" r:id="rId11"/>
    <p:sldId id="356" r:id="rId12"/>
    <p:sldId id="278" r:id="rId13"/>
    <p:sldId id="277" r:id="rId14"/>
    <p:sldId id="276" r:id="rId15"/>
    <p:sldId id="273" r:id="rId16"/>
    <p:sldId id="274" r:id="rId17"/>
    <p:sldId id="275" r:id="rId18"/>
    <p:sldId id="260" r:id="rId19"/>
    <p:sldId id="261" r:id="rId20"/>
    <p:sldId id="262" r:id="rId21"/>
    <p:sldId id="280" r:id="rId22"/>
    <p:sldId id="281" r:id="rId23"/>
    <p:sldId id="282" r:id="rId24"/>
    <p:sldId id="283" r:id="rId25"/>
    <p:sldId id="284" r:id="rId26"/>
    <p:sldId id="285" r:id="rId27"/>
    <p:sldId id="330" r:id="rId28"/>
    <p:sldId id="334" r:id="rId29"/>
    <p:sldId id="331" r:id="rId30"/>
    <p:sldId id="332" r:id="rId31"/>
    <p:sldId id="335" r:id="rId32"/>
    <p:sldId id="333" r:id="rId33"/>
    <p:sldId id="286" r:id="rId34"/>
    <p:sldId id="287" r:id="rId35"/>
    <p:sldId id="289" r:id="rId36"/>
    <p:sldId id="288" r:id="rId37"/>
    <p:sldId id="290" r:id="rId38"/>
    <p:sldId id="291" r:id="rId39"/>
    <p:sldId id="292" r:id="rId40"/>
    <p:sldId id="293" r:id="rId41"/>
    <p:sldId id="294" r:id="rId42"/>
    <p:sldId id="295" r:id="rId43"/>
    <p:sldId id="296" r:id="rId44"/>
    <p:sldId id="298" r:id="rId45"/>
    <p:sldId id="336" r:id="rId46"/>
    <p:sldId id="337" r:id="rId47"/>
    <p:sldId id="338" r:id="rId48"/>
    <p:sldId id="339" r:id="rId49"/>
    <p:sldId id="299" r:id="rId50"/>
    <p:sldId id="300" r:id="rId51"/>
    <p:sldId id="340" r:id="rId52"/>
    <p:sldId id="341" r:id="rId53"/>
    <p:sldId id="342" r:id="rId54"/>
    <p:sldId id="301" r:id="rId55"/>
    <p:sldId id="302" r:id="rId56"/>
    <p:sldId id="303" r:id="rId57"/>
    <p:sldId id="304" r:id="rId58"/>
    <p:sldId id="305" r:id="rId59"/>
    <p:sldId id="306" r:id="rId60"/>
    <p:sldId id="307" r:id="rId61"/>
    <p:sldId id="308" r:id="rId62"/>
    <p:sldId id="309" r:id="rId63"/>
    <p:sldId id="343" r:id="rId64"/>
    <p:sldId id="344" r:id="rId65"/>
    <p:sldId id="345" r:id="rId66"/>
    <p:sldId id="346" r:id="rId67"/>
    <p:sldId id="310" r:id="rId68"/>
    <p:sldId id="311" r:id="rId69"/>
    <p:sldId id="312" r:id="rId70"/>
    <p:sldId id="347" r:id="rId71"/>
    <p:sldId id="350" r:id="rId72"/>
    <p:sldId id="313" r:id="rId73"/>
    <p:sldId id="314" r:id="rId74"/>
    <p:sldId id="315" r:id="rId75"/>
    <p:sldId id="316" r:id="rId76"/>
    <p:sldId id="317" r:id="rId77"/>
    <p:sldId id="318" r:id="rId78"/>
    <p:sldId id="319" r:id="rId79"/>
    <p:sldId id="355" r:id="rId80"/>
    <p:sldId id="321" r:id="rId81"/>
    <p:sldId id="322" r:id="rId82"/>
    <p:sldId id="324" r:id="rId83"/>
    <p:sldId id="323" r:id="rId84"/>
    <p:sldId id="351" r:id="rId85"/>
    <p:sldId id="352" r:id="rId86"/>
    <p:sldId id="325" r:id="rId87"/>
    <p:sldId id="326" r:id="rId88"/>
    <p:sldId id="353" r:id="rId89"/>
    <p:sldId id="35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9D"/>
    <a:srgbClr val="214B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0" d="100"/>
          <a:sy n="90" d="100"/>
        </p:scale>
        <p:origin x="5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3T15:51:24.40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17,'717'0,"-709"0,0 0,0 0,0-1,0 0,0-1,12-3,-4-2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3T15:51:14.0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0,'682'0,"-668"0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3T15:51:24.40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17,'717'0,"-709"0,0 0,0 0,0-1,0 0,0-1,12-3,-4-2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3T15:51:14.0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0,'682'0,"-668"0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3T15:51:24.40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17,'717'0,"-709"0,0 0,0 0,0-1,0 0,0-1,12-3,-4-2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3T15:51:24.40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17,'717'0,"-709"0,0 0,0 0,0-1,0 0,0-1,12-3,-4-2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02D9-FE25-FC5D-C835-39521541F3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7782EA-2108-EE8A-BD34-50C26C550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981D1A-714C-2B2A-C4D3-96E5D617CB55}"/>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5" name="Footer Placeholder 4">
            <a:extLst>
              <a:ext uri="{FF2B5EF4-FFF2-40B4-BE49-F238E27FC236}">
                <a16:creationId xmlns:a16="http://schemas.microsoft.com/office/drawing/2014/main" id="{697999EF-C490-01AE-302A-0C46A8E0CD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C270F7-D720-F84E-882B-9B3A51E8A333}"/>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1542802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AE2B-3915-4136-7242-7DCA657006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D96FE6-0398-F4EB-0F36-6FD6CDD8CB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7324A-10C8-8BEA-EF57-DCCB20E00B5F}"/>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5" name="Footer Placeholder 4">
            <a:extLst>
              <a:ext uri="{FF2B5EF4-FFF2-40B4-BE49-F238E27FC236}">
                <a16:creationId xmlns:a16="http://schemas.microsoft.com/office/drawing/2014/main" id="{D0A29F11-4DA4-AA6A-559F-9130C3D449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29EF28-35E4-87D7-7990-2CC7BF2B5112}"/>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57278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A13A86-EE7B-5F93-7061-7CDB5B2084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203033-2E05-B1A6-F979-F584FAC839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EFC0D-6D5E-B695-51AB-1261918A65FC}"/>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5" name="Footer Placeholder 4">
            <a:extLst>
              <a:ext uri="{FF2B5EF4-FFF2-40B4-BE49-F238E27FC236}">
                <a16:creationId xmlns:a16="http://schemas.microsoft.com/office/drawing/2014/main" id="{CC78F9AA-2D51-8958-1E2E-5E4139CD03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0DCDBAB-AECA-325A-FFED-7FB4F6C236FA}"/>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1130663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4787-DE1F-1A68-393F-71FF8394B3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7F4C0B-590E-8159-E3EE-317D6BD1C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CDCB2A-3C36-BDC0-9B1E-49D2A496FDFE}"/>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5" name="Footer Placeholder 4">
            <a:extLst>
              <a:ext uri="{FF2B5EF4-FFF2-40B4-BE49-F238E27FC236}">
                <a16:creationId xmlns:a16="http://schemas.microsoft.com/office/drawing/2014/main" id="{4A57AFA2-A9AA-4326-A999-7D4D9A7A7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0DF59-BAF5-FF3A-2B7D-66A4F8B1553B}"/>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3408791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E4C38-6F28-E268-5871-F04C9DCE7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43B2CF-5609-0EBF-434C-1FC403ABB3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1EFDD-DF26-14E4-798E-2E3C29CCB451}"/>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5" name="Footer Placeholder 4">
            <a:extLst>
              <a:ext uri="{FF2B5EF4-FFF2-40B4-BE49-F238E27FC236}">
                <a16:creationId xmlns:a16="http://schemas.microsoft.com/office/drawing/2014/main" id="{F653CBB0-9390-A939-BA91-2C8871AB8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FEE9B-2955-9B70-EB59-D69A0932811F}"/>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235716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50A9-A9AF-2FD8-1B09-E0087016A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5B82BE-02F4-C69F-935C-C3DC8AF52C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43630F-F6EE-3F64-E215-FD03C52E0E5D}"/>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5" name="Footer Placeholder 4">
            <a:extLst>
              <a:ext uri="{FF2B5EF4-FFF2-40B4-BE49-F238E27FC236}">
                <a16:creationId xmlns:a16="http://schemas.microsoft.com/office/drawing/2014/main" id="{4FAC2259-7F47-82CC-25A6-61FA9F473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BBC1A-C76E-5511-F010-7A974FCF084E}"/>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382002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8C094-D0B7-39BA-0644-E694B206A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E8047D-D5CC-31B8-BF1E-FE9CFD4199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B785BF-B93C-BEAE-86F0-4F35042980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4C8103-2ACA-A3AC-4F14-528C564B3D17}"/>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6" name="Footer Placeholder 5">
            <a:extLst>
              <a:ext uri="{FF2B5EF4-FFF2-40B4-BE49-F238E27FC236}">
                <a16:creationId xmlns:a16="http://schemas.microsoft.com/office/drawing/2014/main" id="{B40B3358-902F-6E31-1258-43CC9C72A0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E54971-6A60-CAA4-EB1F-7685ACA6DA52}"/>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2343987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53DA-BD3F-CD09-9FAA-48B6C5FD43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C277A6-71D5-2BC4-A7FB-BD6407150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311C78-87CF-CD81-4C13-F061BDE0D5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464B3E-A38B-22A6-57BE-C9B9179E7A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E187D0-5981-7B3A-F7BE-58EC23EAE0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B7D72D-7BD8-872C-E73C-AE0EAB325EB0}"/>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8" name="Footer Placeholder 7">
            <a:extLst>
              <a:ext uri="{FF2B5EF4-FFF2-40B4-BE49-F238E27FC236}">
                <a16:creationId xmlns:a16="http://schemas.microsoft.com/office/drawing/2014/main" id="{090D3F5E-D3DC-50A5-11A4-8B6544AA7E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96133-C15F-C26E-D5E2-60AEB51C6302}"/>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655236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3584B-336F-0DDC-D12E-9FD65678CC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CB38BC-3568-E3AD-B4CC-9B14DF99CF15}"/>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4" name="Footer Placeholder 3">
            <a:extLst>
              <a:ext uri="{FF2B5EF4-FFF2-40B4-BE49-F238E27FC236}">
                <a16:creationId xmlns:a16="http://schemas.microsoft.com/office/drawing/2014/main" id="{4BBB3A1C-A0AB-6B29-0454-2ACA637431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A77225-7D9E-98B5-F9D9-65E0D26618A6}"/>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2753240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0E75A7-B13D-F61C-EF76-41D22E62FAED}"/>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3" name="Footer Placeholder 2">
            <a:extLst>
              <a:ext uri="{FF2B5EF4-FFF2-40B4-BE49-F238E27FC236}">
                <a16:creationId xmlns:a16="http://schemas.microsoft.com/office/drawing/2014/main" id="{467C79AA-F2B4-8A93-90E4-FC6F8695FA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F9AF62-8C21-FABA-E30D-06D321DBE736}"/>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3080839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122B-34E0-6738-358E-D2E1B59DE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A35706-2310-8CF0-F416-88D15A1FDF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DFA95-B14B-914B-2F24-D70639B20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87DAC-0289-37BA-0749-ACC4C7927B16}"/>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6" name="Footer Placeholder 5">
            <a:extLst>
              <a:ext uri="{FF2B5EF4-FFF2-40B4-BE49-F238E27FC236}">
                <a16:creationId xmlns:a16="http://schemas.microsoft.com/office/drawing/2014/main" id="{8BF63FF7-3AE7-AA00-6EB5-A8712F22C3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67DD5-CAFA-9882-B539-ED12DA98511D}"/>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4043450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49FC-E906-618C-DD73-8FC45FDBB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B447A-6EA0-1DCC-6F4B-828750CA3D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AC589-E60C-17DC-69E2-EFD2AA65025E}"/>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5" name="Footer Placeholder 4">
            <a:extLst>
              <a:ext uri="{FF2B5EF4-FFF2-40B4-BE49-F238E27FC236}">
                <a16:creationId xmlns:a16="http://schemas.microsoft.com/office/drawing/2014/main" id="{DB6727C3-F8CB-14CC-5438-A914B4BFA7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30DE0B-440B-6CDC-B8C7-0FE9212B66CF}"/>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1723201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72C3-1872-F73A-200E-53E8430EF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F5097F-A227-C106-726D-41DCAB4E2C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C04336-9878-0ED4-BF0D-F08884266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F83AD-D301-ABAB-58A6-0220E7E9BACE}"/>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6" name="Footer Placeholder 5">
            <a:extLst>
              <a:ext uri="{FF2B5EF4-FFF2-40B4-BE49-F238E27FC236}">
                <a16:creationId xmlns:a16="http://schemas.microsoft.com/office/drawing/2014/main" id="{90B398B0-AB13-5789-3B47-3B80052E0D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0C2750-65C5-3B2D-39F2-217758090397}"/>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4042763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0651-D044-2C1B-58F7-09A9E44434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4A1EF0-B32F-68C0-36F1-7E7C083EBF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68C99-3CF1-8DCE-1A23-26C3EB0A625D}"/>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5" name="Footer Placeholder 4">
            <a:extLst>
              <a:ext uri="{FF2B5EF4-FFF2-40B4-BE49-F238E27FC236}">
                <a16:creationId xmlns:a16="http://schemas.microsoft.com/office/drawing/2014/main" id="{4BEDBA09-5638-0167-978A-543F3A03E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2DCB1-A30E-0D11-C02D-7D7701394E18}"/>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1666950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5DF52B-BAF3-5C96-5462-D38354F6ED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1A6527-8635-20C9-4CE7-580D8AADAF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1E7BF-0943-85B2-0BB5-106F2F1C563B}"/>
              </a:ext>
            </a:extLst>
          </p:cNvPr>
          <p:cNvSpPr>
            <a:spLocks noGrp="1"/>
          </p:cNvSpPr>
          <p:nvPr>
            <p:ph type="dt" sz="half" idx="10"/>
          </p:nvPr>
        </p:nvSpPr>
        <p:spPr/>
        <p:txBody>
          <a:bodyPr/>
          <a:lstStyle/>
          <a:p>
            <a:fld id="{48908E9D-406F-4E18-9A24-623529F7CBEF}" type="datetimeFigureOut">
              <a:rPr lang="en-US" smtClean="0"/>
              <a:t>10/25/2024</a:t>
            </a:fld>
            <a:endParaRPr lang="en-US"/>
          </a:p>
        </p:txBody>
      </p:sp>
      <p:sp>
        <p:nvSpPr>
          <p:cNvPr id="5" name="Footer Placeholder 4">
            <a:extLst>
              <a:ext uri="{FF2B5EF4-FFF2-40B4-BE49-F238E27FC236}">
                <a16:creationId xmlns:a16="http://schemas.microsoft.com/office/drawing/2014/main" id="{B572DE3B-F767-6F4E-E2D9-30E03F110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5652F-DAB6-740F-A94A-9FF57B46DF68}"/>
              </a:ext>
            </a:extLst>
          </p:cNvPr>
          <p:cNvSpPr>
            <a:spLocks noGrp="1"/>
          </p:cNvSpPr>
          <p:nvPr>
            <p:ph type="sldNum" sz="quarter" idx="12"/>
          </p:nvPr>
        </p:nvSpPr>
        <p:spPr/>
        <p:txBody>
          <a:bodyPr/>
          <a:lstStyle/>
          <a:p>
            <a:fld id="{8A4A6931-3477-42E1-A4F2-F169B76D24C6}" type="slidenum">
              <a:rPr lang="en-US" smtClean="0"/>
              <a:t>‹#›</a:t>
            </a:fld>
            <a:endParaRPr lang="en-US"/>
          </a:p>
        </p:txBody>
      </p:sp>
    </p:spTree>
    <p:extLst>
      <p:ext uri="{BB962C8B-B14F-4D97-AF65-F5344CB8AC3E}">
        <p14:creationId xmlns:p14="http://schemas.microsoft.com/office/powerpoint/2010/main" val="412591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A1F29-B7F5-F912-92B0-A945B0E67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BFB888-E8BE-0141-D07E-1C92F1198A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52C8CC-1D05-872C-7956-5D9A2EDD86D1}"/>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5" name="Footer Placeholder 4">
            <a:extLst>
              <a:ext uri="{FF2B5EF4-FFF2-40B4-BE49-F238E27FC236}">
                <a16:creationId xmlns:a16="http://schemas.microsoft.com/office/drawing/2014/main" id="{75BDFCFC-A986-C222-988E-756EAC2EF6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5B3FF9-6134-26B9-BBEC-3DE4E66BE63D}"/>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965214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8D1EA-1DE3-A2DB-F7C2-CA270D1A7E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BDDB2C-82EF-3C78-E2EB-50EC4BBBBF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75EB6C-288C-2B82-37D1-0CCD55FF13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E9DA8-3CDA-1B43-E0AE-D48A50791FC0}"/>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6" name="Footer Placeholder 5">
            <a:extLst>
              <a:ext uri="{FF2B5EF4-FFF2-40B4-BE49-F238E27FC236}">
                <a16:creationId xmlns:a16="http://schemas.microsoft.com/office/drawing/2014/main" id="{5585C312-C0CB-AC11-E843-3659B8FC26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7352BD-3CFC-A2DE-9229-0D842192CC01}"/>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122189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3DAE2-4437-FAF3-1416-A22A1BC2E6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9375B0-5386-E5D4-8814-3CB64750AA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7F603B-C818-6DBD-D5A5-9F9DB15DE5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68CEAB-BEE6-6AC5-1735-C9281EC831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D8FAE9-E454-CD16-2B27-14AEB97A11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4700BF-C955-AF66-98EA-C5D35974BDCD}"/>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8" name="Footer Placeholder 7">
            <a:extLst>
              <a:ext uri="{FF2B5EF4-FFF2-40B4-BE49-F238E27FC236}">
                <a16:creationId xmlns:a16="http://schemas.microsoft.com/office/drawing/2014/main" id="{D7BB64C4-F4F9-8D10-2786-4887D5BA169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6022C20-E50E-9DE4-1EB9-0BE84EB529F1}"/>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208542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7055-475E-5AC7-1640-A20ADD5CB3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1E03D7-ADE0-D002-48C6-2FB70722E1DC}"/>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4" name="Footer Placeholder 3">
            <a:extLst>
              <a:ext uri="{FF2B5EF4-FFF2-40B4-BE49-F238E27FC236}">
                <a16:creationId xmlns:a16="http://schemas.microsoft.com/office/drawing/2014/main" id="{C6BAA0AC-8467-15E1-5F2F-747AF256BBA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39B3B3-7E59-C637-B11C-86A1016E7E2B}"/>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374375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899D37-1ACB-6FA8-26A3-0F3D0E907F0E}"/>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3" name="Footer Placeholder 2">
            <a:extLst>
              <a:ext uri="{FF2B5EF4-FFF2-40B4-BE49-F238E27FC236}">
                <a16:creationId xmlns:a16="http://schemas.microsoft.com/office/drawing/2014/main" id="{C4F1F536-5401-58AD-3979-14FEF8CE9E9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CBF441C-0547-F522-27A3-1467A1A1B291}"/>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1726528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BBE8-0172-912E-7878-EEA977276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3509E9-C456-BC54-415B-71DF3681B3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44992A-37CF-A9F8-5099-A8DCED6DCC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A94D39-D838-BF87-871E-43FD8C18C679}"/>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6" name="Footer Placeholder 5">
            <a:extLst>
              <a:ext uri="{FF2B5EF4-FFF2-40B4-BE49-F238E27FC236}">
                <a16:creationId xmlns:a16="http://schemas.microsoft.com/office/drawing/2014/main" id="{18266DDD-D1E1-F07D-3911-8B9B853CAE4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85DAC7-74E2-B5C5-F37B-411FD5E766C9}"/>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332299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718F-66BE-6E77-3CB8-D86C7722E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6893C-4622-44DA-F561-6D0A8619D5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86EEE77-66E8-E293-2896-7C756F6EF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346454-BC27-D893-33F2-8A84D2B9BBC6}"/>
              </a:ext>
            </a:extLst>
          </p:cNvPr>
          <p:cNvSpPr>
            <a:spLocks noGrp="1"/>
          </p:cNvSpPr>
          <p:nvPr>
            <p:ph type="dt" sz="half" idx="10"/>
          </p:nvPr>
        </p:nvSpPr>
        <p:spPr/>
        <p:txBody>
          <a:bodyPr/>
          <a:lstStyle/>
          <a:p>
            <a:fld id="{0F65F694-2224-4549-BCC4-7B087400F102}" type="datetimeFigureOut">
              <a:rPr lang="en-US" smtClean="0"/>
              <a:t>10/25/2024</a:t>
            </a:fld>
            <a:endParaRPr lang="en-US" dirty="0"/>
          </a:p>
        </p:txBody>
      </p:sp>
      <p:sp>
        <p:nvSpPr>
          <p:cNvPr id="6" name="Footer Placeholder 5">
            <a:extLst>
              <a:ext uri="{FF2B5EF4-FFF2-40B4-BE49-F238E27FC236}">
                <a16:creationId xmlns:a16="http://schemas.microsoft.com/office/drawing/2014/main" id="{42EF2830-D2E3-8E03-B883-A50402D876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5686BD2-291E-F5C3-310E-A2E68E8A580F}"/>
              </a:ext>
            </a:extLst>
          </p:cNvPr>
          <p:cNvSpPr>
            <a:spLocks noGrp="1"/>
          </p:cNvSpPr>
          <p:nvPr>
            <p:ph type="sldNum" sz="quarter" idx="12"/>
          </p:nvPr>
        </p:nvSpPr>
        <p:spPr/>
        <p:txBody>
          <a:bodyPr/>
          <a:lstStyle/>
          <a:p>
            <a:fld id="{C2CAAED3-5A04-4554-B567-EA62F13C9701}" type="slidenum">
              <a:rPr lang="en-US" smtClean="0"/>
              <a:t>‹#›</a:t>
            </a:fld>
            <a:endParaRPr lang="en-US" dirty="0"/>
          </a:p>
        </p:txBody>
      </p:sp>
    </p:spTree>
    <p:extLst>
      <p:ext uri="{BB962C8B-B14F-4D97-AF65-F5344CB8AC3E}">
        <p14:creationId xmlns:p14="http://schemas.microsoft.com/office/powerpoint/2010/main" val="235742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F10ECB-51F9-F9FE-677C-4087E34F9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F665AB-9CBD-108D-8206-450B9CE806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E25D4-6063-3C18-5852-3A0339F007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5F694-2224-4549-BCC4-7B087400F102}" type="datetimeFigureOut">
              <a:rPr lang="en-US" smtClean="0"/>
              <a:t>10/25/2024</a:t>
            </a:fld>
            <a:endParaRPr lang="en-US" dirty="0"/>
          </a:p>
        </p:txBody>
      </p:sp>
      <p:sp>
        <p:nvSpPr>
          <p:cNvPr id="5" name="Footer Placeholder 4">
            <a:extLst>
              <a:ext uri="{FF2B5EF4-FFF2-40B4-BE49-F238E27FC236}">
                <a16:creationId xmlns:a16="http://schemas.microsoft.com/office/drawing/2014/main" id="{E3BBFDCE-A4F1-27E8-EF1A-E205887DE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971DD78-1F8A-3469-275D-65E5587C12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AAED3-5A04-4554-B567-EA62F13C9701}" type="slidenum">
              <a:rPr lang="en-US" smtClean="0"/>
              <a:t>‹#›</a:t>
            </a:fld>
            <a:endParaRPr lang="en-US" dirty="0"/>
          </a:p>
        </p:txBody>
      </p:sp>
    </p:spTree>
    <p:extLst>
      <p:ext uri="{BB962C8B-B14F-4D97-AF65-F5344CB8AC3E}">
        <p14:creationId xmlns:p14="http://schemas.microsoft.com/office/powerpoint/2010/main" val="2787415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5628C6-CBBE-A060-420B-A56C2B4838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7E2D9A-A57C-826A-FCCD-3115865651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8B4DD-BFCD-FB9E-FD2F-924E414D0A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908E9D-406F-4E18-9A24-623529F7CBEF}" type="datetimeFigureOut">
              <a:rPr lang="en-US" smtClean="0"/>
              <a:t>10/25/2024</a:t>
            </a:fld>
            <a:endParaRPr lang="en-US"/>
          </a:p>
        </p:txBody>
      </p:sp>
      <p:sp>
        <p:nvSpPr>
          <p:cNvPr id="5" name="Footer Placeholder 4">
            <a:extLst>
              <a:ext uri="{FF2B5EF4-FFF2-40B4-BE49-F238E27FC236}">
                <a16:creationId xmlns:a16="http://schemas.microsoft.com/office/drawing/2014/main" id="{B0E30BC0-27B5-5BA0-355B-FCFDA0A8F5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180A2FB-FAC7-16A4-027B-F205C3336E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4A6931-3477-42E1-A4F2-F169B76D24C6}" type="slidenum">
              <a:rPr lang="en-US" smtClean="0"/>
              <a:t>‹#›</a:t>
            </a:fld>
            <a:endParaRPr lang="en-US"/>
          </a:p>
        </p:txBody>
      </p:sp>
    </p:spTree>
    <p:extLst>
      <p:ext uri="{BB962C8B-B14F-4D97-AF65-F5344CB8AC3E}">
        <p14:creationId xmlns:p14="http://schemas.microsoft.com/office/powerpoint/2010/main" val="3350825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 Id="rId9" Type="http://schemas.openxmlformats.org/officeDocument/2006/relationships/image" Target="../media/image22.jpg"/></Relationships>
</file>

<file path=ppt/slides/_rels/slide1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6.jpg"/><Relationship Id="rId7"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6.jp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6.jpg"/><Relationship Id="rId7"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6.jpg"/><Relationship Id="rId7"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 Id="rId9"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6.jpg"/><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2.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7.png"/><Relationship Id="rId4" Type="http://schemas.openxmlformats.org/officeDocument/2006/relationships/customXml" Target="../ink/ink3.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7.png"/><Relationship Id="rId4" Type="http://schemas.openxmlformats.org/officeDocument/2006/relationships/customXml" Target="../ink/ink5.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6.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7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5.jpg"/><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7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7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8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8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8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EC98296-47F3-1148-D0F7-FF5E8BB47AAF}"/>
              </a:ext>
            </a:extLst>
          </p:cNvPr>
          <p:cNvSpPr/>
          <p:nvPr/>
        </p:nvSpPr>
        <p:spPr>
          <a:xfrm>
            <a:off x="-342821" y="-33486"/>
            <a:ext cx="12534822" cy="7149373"/>
          </a:xfrm>
          <a:prstGeom prst="rect">
            <a:avLst/>
          </a:prstGeom>
          <a:solidFill>
            <a:srgbClr val="214B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38B89D3F-9841-8E41-A83B-22CB37259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021" y="695750"/>
            <a:ext cx="9984045" cy="5690905"/>
          </a:xfrm>
          <a:prstGeom prst="rect">
            <a:avLst/>
          </a:prstGeom>
        </p:spPr>
      </p:pic>
      <p:sp>
        <p:nvSpPr>
          <p:cNvPr id="19" name="Rectangle 18">
            <a:extLst>
              <a:ext uri="{FF2B5EF4-FFF2-40B4-BE49-F238E27FC236}">
                <a16:creationId xmlns:a16="http://schemas.microsoft.com/office/drawing/2014/main" id="{FFB9798A-B149-5003-700F-83DB8D621755}"/>
              </a:ext>
            </a:extLst>
          </p:cNvPr>
          <p:cNvSpPr/>
          <p:nvPr/>
        </p:nvSpPr>
        <p:spPr>
          <a:xfrm>
            <a:off x="5658500" y="5241896"/>
            <a:ext cx="2513711" cy="1693006"/>
          </a:xfrm>
          <a:prstGeom prst="rect">
            <a:avLst/>
          </a:prstGeom>
          <a:solidFill>
            <a:srgbClr val="214B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0426DE4-2E55-67DC-EE2C-4720A3692E8A}"/>
              </a:ext>
            </a:extLst>
          </p:cNvPr>
          <p:cNvSpPr txBox="1"/>
          <p:nvPr/>
        </p:nvSpPr>
        <p:spPr>
          <a:xfrm>
            <a:off x="-342822" y="-338283"/>
            <a:ext cx="12002645" cy="7454171"/>
          </a:xfrm>
          <a:custGeom>
            <a:avLst/>
            <a:gdLst/>
            <a:ahLst/>
            <a:cxnLst/>
            <a:rect l="l" t="t" r="r" b="b"/>
            <a:pathLst>
              <a:path w="11951051" h="6969536">
                <a:moveTo>
                  <a:pt x="2135685" y="6392267"/>
                </a:moveTo>
                <a:lnTo>
                  <a:pt x="2152205" y="6392267"/>
                </a:lnTo>
                <a:lnTo>
                  <a:pt x="2152205" y="6418424"/>
                </a:lnTo>
                <a:cubicBezTo>
                  <a:pt x="2146928" y="6424389"/>
                  <a:pt x="2141737" y="6428921"/>
                  <a:pt x="2136632" y="6432018"/>
                </a:cubicBezTo>
                <a:cubicBezTo>
                  <a:pt x="2131527" y="6435116"/>
                  <a:pt x="2125934" y="6436664"/>
                  <a:pt x="2119854" y="6436664"/>
                </a:cubicBezTo>
                <a:cubicBezTo>
                  <a:pt x="2112626" y="6436664"/>
                  <a:pt x="2106976" y="6434829"/>
                  <a:pt x="2102904" y="6431158"/>
                </a:cubicBezTo>
                <a:cubicBezTo>
                  <a:pt x="2098831" y="6427487"/>
                  <a:pt x="2096795" y="6422439"/>
                  <a:pt x="2096795" y="6416015"/>
                </a:cubicBezTo>
                <a:cubicBezTo>
                  <a:pt x="2096795" y="6412229"/>
                  <a:pt x="2097511" y="6408873"/>
                  <a:pt x="2098946" y="6405948"/>
                </a:cubicBezTo>
                <a:cubicBezTo>
                  <a:pt x="2100380" y="6403022"/>
                  <a:pt x="2102645" y="6400527"/>
                  <a:pt x="2105743" y="6398462"/>
                </a:cubicBezTo>
                <a:cubicBezTo>
                  <a:pt x="2108840" y="6396397"/>
                  <a:pt x="2112855" y="6394848"/>
                  <a:pt x="2117789" y="6393816"/>
                </a:cubicBezTo>
                <a:cubicBezTo>
                  <a:pt x="2122722" y="6392783"/>
                  <a:pt x="2128687" y="6392267"/>
                  <a:pt x="2135685" y="6392267"/>
                </a:cubicBezTo>
                <a:close/>
                <a:moveTo>
                  <a:pt x="3428160" y="6388481"/>
                </a:moveTo>
                <a:lnTo>
                  <a:pt x="3452423" y="6388481"/>
                </a:lnTo>
                <a:lnTo>
                  <a:pt x="3452423" y="6421349"/>
                </a:lnTo>
                <a:cubicBezTo>
                  <a:pt x="3445426" y="6429150"/>
                  <a:pt x="3438743" y="6434944"/>
                  <a:pt x="3432376" y="6438729"/>
                </a:cubicBezTo>
                <a:cubicBezTo>
                  <a:pt x="3426009" y="6442515"/>
                  <a:pt x="3419097" y="6444408"/>
                  <a:pt x="3411640" y="6444408"/>
                </a:cubicBezTo>
                <a:cubicBezTo>
                  <a:pt x="3402462" y="6444408"/>
                  <a:pt x="3395321" y="6442028"/>
                  <a:pt x="3390216" y="6437267"/>
                </a:cubicBezTo>
                <a:cubicBezTo>
                  <a:pt x="3385110" y="6432506"/>
                  <a:pt x="3382558" y="6426110"/>
                  <a:pt x="3382558" y="6418080"/>
                </a:cubicBezTo>
                <a:cubicBezTo>
                  <a:pt x="3382558" y="6413376"/>
                  <a:pt x="3383447" y="6409217"/>
                  <a:pt x="3385225" y="6405604"/>
                </a:cubicBezTo>
                <a:cubicBezTo>
                  <a:pt x="3387004" y="6401990"/>
                  <a:pt x="3389786" y="6398892"/>
                  <a:pt x="3393572" y="6396311"/>
                </a:cubicBezTo>
                <a:cubicBezTo>
                  <a:pt x="3397357" y="6393730"/>
                  <a:pt x="3402118" y="6391780"/>
                  <a:pt x="3407854" y="6390460"/>
                </a:cubicBezTo>
                <a:cubicBezTo>
                  <a:pt x="3413590" y="6389141"/>
                  <a:pt x="3420359" y="6388481"/>
                  <a:pt x="3428160" y="6388481"/>
                </a:cubicBezTo>
                <a:close/>
                <a:moveTo>
                  <a:pt x="1069713" y="6364734"/>
                </a:moveTo>
                <a:cubicBezTo>
                  <a:pt x="1067648" y="6364734"/>
                  <a:pt x="1066099" y="6365594"/>
                  <a:pt x="1065067" y="6367315"/>
                </a:cubicBezTo>
                <a:cubicBezTo>
                  <a:pt x="1064035" y="6369036"/>
                  <a:pt x="1063518" y="6372076"/>
                  <a:pt x="1063518" y="6376436"/>
                </a:cubicBezTo>
                <a:cubicBezTo>
                  <a:pt x="1063518" y="6380795"/>
                  <a:pt x="1064035" y="6383864"/>
                  <a:pt x="1065067" y="6385642"/>
                </a:cubicBezTo>
                <a:cubicBezTo>
                  <a:pt x="1066099" y="6387420"/>
                  <a:pt x="1067648" y="6388309"/>
                  <a:pt x="1069713" y="6388309"/>
                </a:cubicBezTo>
                <a:lnTo>
                  <a:pt x="1141644" y="6388309"/>
                </a:lnTo>
                <a:cubicBezTo>
                  <a:pt x="1143594" y="6388309"/>
                  <a:pt x="1145085" y="6387449"/>
                  <a:pt x="1146118" y="6385728"/>
                </a:cubicBezTo>
                <a:cubicBezTo>
                  <a:pt x="1147150" y="6384007"/>
                  <a:pt x="1147666" y="6380910"/>
                  <a:pt x="1147666" y="6376436"/>
                </a:cubicBezTo>
                <a:cubicBezTo>
                  <a:pt x="1147666" y="6374256"/>
                  <a:pt x="1147523" y="6372420"/>
                  <a:pt x="1147236" y="6370929"/>
                </a:cubicBezTo>
                <a:cubicBezTo>
                  <a:pt x="1146949" y="6369437"/>
                  <a:pt x="1146548" y="6368204"/>
                  <a:pt x="1146032" y="6367229"/>
                </a:cubicBezTo>
                <a:cubicBezTo>
                  <a:pt x="1145516" y="6366254"/>
                  <a:pt x="1144885" y="6365594"/>
                  <a:pt x="1144139" y="6365250"/>
                </a:cubicBezTo>
                <a:cubicBezTo>
                  <a:pt x="1143393" y="6364906"/>
                  <a:pt x="1142562" y="6364734"/>
                  <a:pt x="1141644" y="6364734"/>
                </a:cubicBezTo>
                <a:close/>
                <a:moveTo>
                  <a:pt x="2302317" y="6330834"/>
                </a:moveTo>
                <a:cubicBezTo>
                  <a:pt x="2308512" y="6330834"/>
                  <a:pt x="2314449" y="6332899"/>
                  <a:pt x="2320128" y="6337029"/>
                </a:cubicBezTo>
                <a:cubicBezTo>
                  <a:pt x="2325806" y="6341159"/>
                  <a:pt x="2331743" y="6347124"/>
                  <a:pt x="2337938" y="6354925"/>
                </a:cubicBezTo>
                <a:lnTo>
                  <a:pt x="2337938" y="6405862"/>
                </a:lnTo>
                <a:cubicBezTo>
                  <a:pt x="2334267" y="6410450"/>
                  <a:pt x="2330883" y="6414322"/>
                  <a:pt x="2327785" y="6417477"/>
                </a:cubicBezTo>
                <a:cubicBezTo>
                  <a:pt x="2324688" y="6420632"/>
                  <a:pt x="2321676" y="6423185"/>
                  <a:pt x="2318751" y="6425135"/>
                </a:cubicBezTo>
                <a:cubicBezTo>
                  <a:pt x="2315825" y="6427085"/>
                  <a:pt x="2312957" y="6428491"/>
                  <a:pt x="2310147" y="6429351"/>
                </a:cubicBezTo>
                <a:cubicBezTo>
                  <a:pt x="2307336" y="6430211"/>
                  <a:pt x="2304439" y="6430642"/>
                  <a:pt x="2301457" y="6430642"/>
                </a:cubicBezTo>
                <a:cubicBezTo>
                  <a:pt x="2295491" y="6430642"/>
                  <a:pt x="2290558" y="6429207"/>
                  <a:pt x="2286658" y="6426339"/>
                </a:cubicBezTo>
                <a:cubicBezTo>
                  <a:pt x="2282757" y="6423471"/>
                  <a:pt x="2279631" y="6419657"/>
                  <a:pt x="2277279" y="6414896"/>
                </a:cubicBezTo>
                <a:cubicBezTo>
                  <a:pt x="2274927" y="6410135"/>
                  <a:pt x="2273235" y="6404714"/>
                  <a:pt x="2272202" y="6398634"/>
                </a:cubicBezTo>
                <a:cubicBezTo>
                  <a:pt x="2271170" y="6392554"/>
                  <a:pt x="2270654" y="6386302"/>
                  <a:pt x="2270654" y="6379877"/>
                </a:cubicBezTo>
                <a:cubicBezTo>
                  <a:pt x="2270654" y="6373797"/>
                  <a:pt x="2271256" y="6367860"/>
                  <a:pt x="2272461" y="6362067"/>
                </a:cubicBezTo>
                <a:cubicBezTo>
                  <a:pt x="2273665" y="6356273"/>
                  <a:pt x="2275501" y="6351025"/>
                  <a:pt x="2277967" y="6346321"/>
                </a:cubicBezTo>
                <a:cubicBezTo>
                  <a:pt x="2280434" y="6341617"/>
                  <a:pt x="2283703" y="6337860"/>
                  <a:pt x="2287776" y="6335050"/>
                </a:cubicBezTo>
                <a:cubicBezTo>
                  <a:pt x="2291849" y="6332239"/>
                  <a:pt x="2296696" y="6330834"/>
                  <a:pt x="2302317" y="6330834"/>
                </a:cubicBezTo>
                <a:close/>
                <a:moveTo>
                  <a:pt x="1680034" y="6328425"/>
                </a:moveTo>
                <a:cubicBezTo>
                  <a:pt x="1687261" y="6328425"/>
                  <a:pt x="1693256" y="6329744"/>
                  <a:pt x="1698017" y="6332382"/>
                </a:cubicBezTo>
                <a:cubicBezTo>
                  <a:pt x="1702777" y="6335021"/>
                  <a:pt x="1706592" y="6338692"/>
                  <a:pt x="1709460" y="6343396"/>
                </a:cubicBezTo>
                <a:cubicBezTo>
                  <a:pt x="1712328" y="6348099"/>
                  <a:pt x="1714365" y="6353635"/>
                  <a:pt x="1715569" y="6360002"/>
                </a:cubicBezTo>
                <a:cubicBezTo>
                  <a:pt x="1716774" y="6366369"/>
                  <a:pt x="1717376" y="6373338"/>
                  <a:pt x="1717376" y="6380910"/>
                </a:cubicBezTo>
                <a:cubicBezTo>
                  <a:pt x="1717376" y="6389055"/>
                  <a:pt x="1716630" y="6396311"/>
                  <a:pt x="1715139" y="6402678"/>
                </a:cubicBezTo>
                <a:cubicBezTo>
                  <a:pt x="1713647" y="6409045"/>
                  <a:pt x="1711353" y="6414466"/>
                  <a:pt x="1708255" y="6418940"/>
                </a:cubicBezTo>
                <a:cubicBezTo>
                  <a:pt x="1705158" y="6423414"/>
                  <a:pt x="1701200" y="6426827"/>
                  <a:pt x="1696382" y="6429179"/>
                </a:cubicBezTo>
                <a:cubicBezTo>
                  <a:pt x="1691564" y="6431531"/>
                  <a:pt x="1685885" y="6432707"/>
                  <a:pt x="1679346" y="6432707"/>
                </a:cubicBezTo>
                <a:cubicBezTo>
                  <a:pt x="1672233" y="6432707"/>
                  <a:pt x="1666267" y="6431416"/>
                  <a:pt x="1661449" y="6428835"/>
                </a:cubicBezTo>
                <a:cubicBezTo>
                  <a:pt x="1656631" y="6426253"/>
                  <a:pt x="1652816" y="6422611"/>
                  <a:pt x="1650006" y="6417907"/>
                </a:cubicBezTo>
                <a:cubicBezTo>
                  <a:pt x="1647195" y="6413204"/>
                  <a:pt x="1645159" y="6407669"/>
                  <a:pt x="1643897" y="6401301"/>
                </a:cubicBezTo>
                <a:cubicBezTo>
                  <a:pt x="1642635" y="6394934"/>
                  <a:pt x="1642004" y="6387965"/>
                  <a:pt x="1642004" y="6380393"/>
                </a:cubicBezTo>
                <a:cubicBezTo>
                  <a:pt x="1642004" y="6372248"/>
                  <a:pt x="1642778" y="6364992"/>
                  <a:pt x="1644327" y="6358625"/>
                </a:cubicBezTo>
                <a:cubicBezTo>
                  <a:pt x="1645876" y="6352258"/>
                  <a:pt x="1648199" y="6346809"/>
                  <a:pt x="1651296" y="6342277"/>
                </a:cubicBezTo>
                <a:cubicBezTo>
                  <a:pt x="1654394" y="6337746"/>
                  <a:pt x="1658351" y="6334304"/>
                  <a:pt x="1663170" y="6331952"/>
                </a:cubicBezTo>
                <a:cubicBezTo>
                  <a:pt x="1667988" y="6329600"/>
                  <a:pt x="1673610" y="6328425"/>
                  <a:pt x="1680034" y="6328425"/>
                </a:cubicBezTo>
                <a:close/>
                <a:moveTo>
                  <a:pt x="3257620" y="6320853"/>
                </a:moveTo>
                <a:cubicBezTo>
                  <a:pt x="3265007" y="6320853"/>
                  <a:pt x="3271182" y="6322574"/>
                  <a:pt x="3276146" y="6326015"/>
                </a:cubicBezTo>
                <a:cubicBezTo>
                  <a:pt x="3281109" y="6329457"/>
                  <a:pt x="3285063" y="6334046"/>
                  <a:pt x="3288006" y="6339782"/>
                </a:cubicBezTo>
                <a:cubicBezTo>
                  <a:pt x="3290950" y="6345518"/>
                  <a:pt x="3293027" y="6352086"/>
                  <a:pt x="3294239" y="6359485"/>
                </a:cubicBezTo>
                <a:cubicBezTo>
                  <a:pt x="3295451" y="6366885"/>
                  <a:pt x="3296057" y="6374543"/>
                  <a:pt x="3296057" y="6382458"/>
                </a:cubicBezTo>
                <a:cubicBezTo>
                  <a:pt x="3296057" y="6389686"/>
                  <a:pt x="3295306" y="6396856"/>
                  <a:pt x="3293806" y="6403969"/>
                </a:cubicBezTo>
                <a:cubicBezTo>
                  <a:pt x="3292306" y="6411081"/>
                  <a:pt x="3289968" y="6417506"/>
                  <a:pt x="3286793" y="6423242"/>
                </a:cubicBezTo>
                <a:cubicBezTo>
                  <a:pt x="3283619" y="6428978"/>
                  <a:pt x="3279463" y="6433567"/>
                  <a:pt x="3274327" y="6437009"/>
                </a:cubicBezTo>
                <a:cubicBezTo>
                  <a:pt x="3269191" y="6440450"/>
                  <a:pt x="3263044" y="6442171"/>
                  <a:pt x="3255889" y="6442171"/>
                </a:cubicBezTo>
                <a:cubicBezTo>
                  <a:pt x="3248156" y="6442171"/>
                  <a:pt x="3240769" y="6439647"/>
                  <a:pt x="3233728" y="6434599"/>
                </a:cubicBezTo>
                <a:cubicBezTo>
                  <a:pt x="3226686" y="6429552"/>
                  <a:pt x="3219241" y="6422267"/>
                  <a:pt x="3211392" y="6412745"/>
                </a:cubicBezTo>
                <a:lnTo>
                  <a:pt x="3211392" y="6351139"/>
                </a:lnTo>
                <a:cubicBezTo>
                  <a:pt x="3215893" y="6345518"/>
                  <a:pt x="3220164" y="6340786"/>
                  <a:pt x="3224204" y="6336943"/>
                </a:cubicBezTo>
                <a:cubicBezTo>
                  <a:pt x="3228244" y="6333099"/>
                  <a:pt x="3232111" y="6330002"/>
                  <a:pt x="3235805" y="6327650"/>
                </a:cubicBezTo>
                <a:cubicBezTo>
                  <a:pt x="3239498" y="6325298"/>
                  <a:pt x="3243133" y="6323578"/>
                  <a:pt x="3246712" y="6322488"/>
                </a:cubicBezTo>
                <a:cubicBezTo>
                  <a:pt x="3250289" y="6321398"/>
                  <a:pt x="3253926" y="6320853"/>
                  <a:pt x="3257620" y="6320853"/>
                </a:cubicBezTo>
                <a:close/>
                <a:moveTo>
                  <a:pt x="2773777" y="6320165"/>
                </a:moveTo>
                <a:cubicBezTo>
                  <a:pt x="2782923" y="6320165"/>
                  <a:pt x="2790563" y="6321799"/>
                  <a:pt x="2796698" y="6325069"/>
                </a:cubicBezTo>
                <a:cubicBezTo>
                  <a:pt x="2802832" y="6328338"/>
                  <a:pt x="2807694" y="6332784"/>
                  <a:pt x="2811283" y="6338405"/>
                </a:cubicBezTo>
                <a:cubicBezTo>
                  <a:pt x="2814871" y="6344027"/>
                  <a:pt x="2817447" y="6350566"/>
                  <a:pt x="2819011" y="6358023"/>
                </a:cubicBezTo>
                <a:cubicBezTo>
                  <a:pt x="2820574" y="6365480"/>
                  <a:pt x="2821355" y="6373395"/>
                  <a:pt x="2821355" y="6381770"/>
                </a:cubicBezTo>
                <a:cubicBezTo>
                  <a:pt x="2821355" y="6390718"/>
                  <a:pt x="2820429" y="6398921"/>
                  <a:pt x="2818576" y="6406378"/>
                </a:cubicBezTo>
                <a:cubicBezTo>
                  <a:pt x="2816724" y="6413835"/>
                  <a:pt x="2813830" y="6420259"/>
                  <a:pt x="2809894" y="6425651"/>
                </a:cubicBezTo>
                <a:cubicBezTo>
                  <a:pt x="2805959" y="6431043"/>
                  <a:pt x="2800924" y="6435230"/>
                  <a:pt x="2794789" y="6438213"/>
                </a:cubicBezTo>
                <a:cubicBezTo>
                  <a:pt x="2788654" y="6441196"/>
                  <a:pt x="2781419" y="6442687"/>
                  <a:pt x="2773083" y="6442687"/>
                </a:cubicBezTo>
                <a:cubicBezTo>
                  <a:pt x="2763938" y="6442687"/>
                  <a:pt x="2756297" y="6441053"/>
                  <a:pt x="2750163" y="6437783"/>
                </a:cubicBezTo>
                <a:cubicBezTo>
                  <a:pt x="2744028" y="6434513"/>
                  <a:pt x="2739137" y="6430097"/>
                  <a:pt x="2735492" y="6424533"/>
                </a:cubicBezTo>
                <a:cubicBezTo>
                  <a:pt x="2731845" y="6418969"/>
                  <a:pt x="2729241" y="6412458"/>
                  <a:pt x="2727678" y="6405001"/>
                </a:cubicBezTo>
                <a:cubicBezTo>
                  <a:pt x="2726115" y="6397544"/>
                  <a:pt x="2725333" y="6389571"/>
                  <a:pt x="2725333" y="6381082"/>
                </a:cubicBezTo>
                <a:cubicBezTo>
                  <a:pt x="2725333" y="6372248"/>
                  <a:pt x="2726288" y="6364103"/>
                  <a:pt x="2728198" y="6356646"/>
                </a:cubicBezTo>
                <a:cubicBezTo>
                  <a:pt x="2730108" y="6349189"/>
                  <a:pt x="2733030" y="6342736"/>
                  <a:pt x="2736966" y="6337287"/>
                </a:cubicBezTo>
                <a:cubicBezTo>
                  <a:pt x="2740902" y="6331837"/>
                  <a:pt x="2745908" y="6327621"/>
                  <a:pt x="2751985" y="6324639"/>
                </a:cubicBezTo>
                <a:cubicBezTo>
                  <a:pt x="2758063" y="6321656"/>
                  <a:pt x="2765327" y="6320165"/>
                  <a:pt x="2773777" y="6320165"/>
                </a:cubicBezTo>
                <a:close/>
                <a:moveTo>
                  <a:pt x="3700506" y="6298826"/>
                </a:moveTo>
                <a:cubicBezTo>
                  <a:pt x="3697065" y="6298826"/>
                  <a:pt x="3694311" y="6298970"/>
                  <a:pt x="3692246" y="6299257"/>
                </a:cubicBezTo>
                <a:cubicBezTo>
                  <a:pt x="3690181" y="6299543"/>
                  <a:pt x="3688690" y="6300088"/>
                  <a:pt x="3687772" y="6300891"/>
                </a:cubicBezTo>
                <a:cubicBezTo>
                  <a:pt x="3686854" y="6301694"/>
                  <a:pt x="3686395" y="6302784"/>
                  <a:pt x="3686395" y="6304161"/>
                </a:cubicBezTo>
                <a:cubicBezTo>
                  <a:pt x="3686395" y="6305538"/>
                  <a:pt x="3686854" y="6307430"/>
                  <a:pt x="3687772" y="6309840"/>
                </a:cubicBezTo>
                <a:lnTo>
                  <a:pt x="3743010" y="6457831"/>
                </a:lnTo>
                <a:cubicBezTo>
                  <a:pt x="3743355" y="6458978"/>
                  <a:pt x="3743986" y="6460068"/>
                  <a:pt x="3744903" y="6461100"/>
                </a:cubicBezTo>
                <a:cubicBezTo>
                  <a:pt x="3745821" y="6462133"/>
                  <a:pt x="3746796" y="6462878"/>
                  <a:pt x="3747829" y="6463337"/>
                </a:cubicBezTo>
                <a:lnTo>
                  <a:pt x="3726491" y="6517199"/>
                </a:lnTo>
                <a:cubicBezTo>
                  <a:pt x="3725802" y="6518805"/>
                  <a:pt x="3725515" y="6520182"/>
                  <a:pt x="3725630" y="6521329"/>
                </a:cubicBezTo>
                <a:cubicBezTo>
                  <a:pt x="3725745" y="6522476"/>
                  <a:pt x="3726290" y="6523394"/>
                  <a:pt x="3727265" y="6524082"/>
                </a:cubicBezTo>
                <a:cubicBezTo>
                  <a:pt x="3728240" y="6524771"/>
                  <a:pt x="3729645" y="6525258"/>
                  <a:pt x="3731481" y="6525545"/>
                </a:cubicBezTo>
                <a:cubicBezTo>
                  <a:pt x="3733316" y="6525832"/>
                  <a:pt x="3735726" y="6525975"/>
                  <a:pt x="3738709" y="6525975"/>
                </a:cubicBezTo>
                <a:cubicBezTo>
                  <a:pt x="3744444" y="6525975"/>
                  <a:pt x="3748718" y="6525488"/>
                  <a:pt x="3751528" y="6524513"/>
                </a:cubicBezTo>
                <a:cubicBezTo>
                  <a:pt x="3754339" y="6523537"/>
                  <a:pt x="3756089" y="6522132"/>
                  <a:pt x="3756777" y="6520297"/>
                </a:cubicBezTo>
                <a:lnTo>
                  <a:pt x="3777427" y="6463337"/>
                </a:lnTo>
                <a:lnTo>
                  <a:pt x="3833010" y="6309323"/>
                </a:lnTo>
                <a:cubicBezTo>
                  <a:pt x="3833698" y="6307258"/>
                  <a:pt x="3834042" y="6305538"/>
                  <a:pt x="3834042" y="6304161"/>
                </a:cubicBezTo>
                <a:cubicBezTo>
                  <a:pt x="3834042" y="6302784"/>
                  <a:pt x="3833555" y="6301694"/>
                  <a:pt x="3832580" y="6300891"/>
                </a:cubicBezTo>
                <a:cubicBezTo>
                  <a:pt x="3831604" y="6300088"/>
                  <a:pt x="3830084" y="6299543"/>
                  <a:pt x="3828019" y="6299257"/>
                </a:cubicBezTo>
                <a:cubicBezTo>
                  <a:pt x="3825954" y="6298970"/>
                  <a:pt x="3823316" y="6298826"/>
                  <a:pt x="3820104" y="6298826"/>
                </a:cubicBezTo>
                <a:cubicBezTo>
                  <a:pt x="3816432" y="6298826"/>
                  <a:pt x="3813622" y="6298970"/>
                  <a:pt x="3811672" y="6299257"/>
                </a:cubicBezTo>
                <a:cubicBezTo>
                  <a:pt x="3809721" y="6299543"/>
                  <a:pt x="3808258" y="6300002"/>
                  <a:pt x="3807283" y="6300633"/>
                </a:cubicBezTo>
                <a:cubicBezTo>
                  <a:pt x="3806308" y="6301264"/>
                  <a:pt x="3805477" y="6302669"/>
                  <a:pt x="3804788" y="6304849"/>
                </a:cubicBezTo>
                <a:lnTo>
                  <a:pt x="3762112" y="6429781"/>
                </a:lnTo>
                <a:lnTo>
                  <a:pt x="3761596" y="6429781"/>
                </a:lnTo>
                <a:lnTo>
                  <a:pt x="3717370" y="6305538"/>
                </a:lnTo>
                <a:cubicBezTo>
                  <a:pt x="3716796" y="6304046"/>
                  <a:pt x="3716252" y="6302870"/>
                  <a:pt x="3715735" y="6302010"/>
                </a:cubicBezTo>
                <a:cubicBezTo>
                  <a:pt x="3715219" y="6301149"/>
                  <a:pt x="3714387" y="6300490"/>
                  <a:pt x="3713240" y="6300031"/>
                </a:cubicBezTo>
                <a:cubicBezTo>
                  <a:pt x="3712093" y="6299572"/>
                  <a:pt x="3710544" y="6299257"/>
                  <a:pt x="3708594" y="6299084"/>
                </a:cubicBezTo>
                <a:cubicBezTo>
                  <a:pt x="3706644" y="6298912"/>
                  <a:pt x="3703948" y="6298826"/>
                  <a:pt x="3700506" y="6298826"/>
                </a:cubicBezTo>
                <a:close/>
                <a:moveTo>
                  <a:pt x="1803250" y="6297106"/>
                </a:moveTo>
                <a:cubicBezTo>
                  <a:pt x="1799005" y="6297106"/>
                  <a:pt x="1795477" y="6297220"/>
                  <a:pt x="1792667" y="6297450"/>
                </a:cubicBezTo>
                <a:cubicBezTo>
                  <a:pt x="1789856" y="6297679"/>
                  <a:pt x="1787619" y="6298052"/>
                  <a:pt x="1785955" y="6298568"/>
                </a:cubicBezTo>
                <a:cubicBezTo>
                  <a:pt x="1784292" y="6299084"/>
                  <a:pt x="1783145" y="6299773"/>
                  <a:pt x="1782514" y="6300633"/>
                </a:cubicBezTo>
                <a:cubicBezTo>
                  <a:pt x="1781883" y="6301494"/>
                  <a:pt x="1781567" y="6302497"/>
                  <a:pt x="1781567" y="6303645"/>
                </a:cubicBezTo>
                <a:cubicBezTo>
                  <a:pt x="1781567" y="6304907"/>
                  <a:pt x="1781711" y="6306484"/>
                  <a:pt x="1781997" y="6308377"/>
                </a:cubicBezTo>
                <a:cubicBezTo>
                  <a:pt x="1782284" y="6310270"/>
                  <a:pt x="1782944" y="6312880"/>
                  <a:pt x="1783976" y="6316207"/>
                </a:cubicBezTo>
                <a:lnTo>
                  <a:pt x="1824588" y="6455077"/>
                </a:lnTo>
                <a:cubicBezTo>
                  <a:pt x="1825047" y="6456913"/>
                  <a:pt x="1825735" y="6458433"/>
                  <a:pt x="1826653" y="6459637"/>
                </a:cubicBezTo>
                <a:cubicBezTo>
                  <a:pt x="1827571" y="6460842"/>
                  <a:pt x="1829033" y="6461788"/>
                  <a:pt x="1831041" y="6462477"/>
                </a:cubicBezTo>
                <a:cubicBezTo>
                  <a:pt x="1833049" y="6463165"/>
                  <a:pt x="1835802" y="6463653"/>
                  <a:pt x="1839301" y="6463940"/>
                </a:cubicBezTo>
                <a:cubicBezTo>
                  <a:pt x="1842800" y="6464226"/>
                  <a:pt x="1847418" y="6464370"/>
                  <a:pt x="1853154" y="6464370"/>
                </a:cubicBezTo>
                <a:cubicBezTo>
                  <a:pt x="1858775" y="6464370"/>
                  <a:pt x="1863364" y="6464255"/>
                  <a:pt x="1866920" y="6464026"/>
                </a:cubicBezTo>
                <a:cubicBezTo>
                  <a:pt x="1870477" y="6463796"/>
                  <a:pt x="1873287" y="6463337"/>
                  <a:pt x="1875352" y="6462649"/>
                </a:cubicBezTo>
                <a:cubicBezTo>
                  <a:pt x="1877417" y="6461961"/>
                  <a:pt x="1878880" y="6461014"/>
                  <a:pt x="1879740" y="6459810"/>
                </a:cubicBezTo>
                <a:cubicBezTo>
                  <a:pt x="1880601" y="6458605"/>
                  <a:pt x="1881260" y="6457027"/>
                  <a:pt x="1881719" y="6455077"/>
                </a:cubicBezTo>
                <a:lnTo>
                  <a:pt x="1905467" y="6361809"/>
                </a:lnTo>
                <a:lnTo>
                  <a:pt x="1905811" y="6360260"/>
                </a:lnTo>
                <a:lnTo>
                  <a:pt x="1906155" y="6361809"/>
                </a:lnTo>
                <a:lnTo>
                  <a:pt x="1931967" y="6455077"/>
                </a:lnTo>
                <a:cubicBezTo>
                  <a:pt x="1932426" y="6456913"/>
                  <a:pt x="1933115" y="6458433"/>
                  <a:pt x="1934033" y="6459637"/>
                </a:cubicBezTo>
                <a:cubicBezTo>
                  <a:pt x="1934950" y="6460842"/>
                  <a:pt x="1936413" y="6461788"/>
                  <a:pt x="1938421" y="6462477"/>
                </a:cubicBezTo>
                <a:cubicBezTo>
                  <a:pt x="1940428" y="6463165"/>
                  <a:pt x="1943210" y="6463653"/>
                  <a:pt x="1946766" y="6463940"/>
                </a:cubicBezTo>
                <a:cubicBezTo>
                  <a:pt x="1950323" y="6464226"/>
                  <a:pt x="1954912" y="6464370"/>
                  <a:pt x="1960533" y="6464370"/>
                </a:cubicBezTo>
                <a:cubicBezTo>
                  <a:pt x="1966155" y="6464370"/>
                  <a:pt x="1970715" y="6464255"/>
                  <a:pt x="1974214" y="6464026"/>
                </a:cubicBezTo>
                <a:cubicBezTo>
                  <a:pt x="1977713" y="6463796"/>
                  <a:pt x="1980409" y="6463337"/>
                  <a:pt x="1982302" y="6462649"/>
                </a:cubicBezTo>
                <a:cubicBezTo>
                  <a:pt x="1984194" y="6461961"/>
                  <a:pt x="1985600" y="6461014"/>
                  <a:pt x="1986517" y="6459810"/>
                </a:cubicBezTo>
                <a:cubicBezTo>
                  <a:pt x="1987435" y="6458605"/>
                  <a:pt x="1988181" y="6457027"/>
                  <a:pt x="1988755" y="6455077"/>
                </a:cubicBezTo>
                <a:lnTo>
                  <a:pt x="2029710" y="6316207"/>
                </a:lnTo>
                <a:cubicBezTo>
                  <a:pt x="2030628" y="6312765"/>
                  <a:pt x="2031259" y="6310126"/>
                  <a:pt x="2031603" y="6308291"/>
                </a:cubicBezTo>
                <a:cubicBezTo>
                  <a:pt x="2031948" y="6306455"/>
                  <a:pt x="2032120" y="6304907"/>
                  <a:pt x="2032120" y="6303645"/>
                </a:cubicBezTo>
                <a:cubicBezTo>
                  <a:pt x="2032120" y="6302497"/>
                  <a:pt x="2031833" y="6301494"/>
                  <a:pt x="2031259" y="6300633"/>
                </a:cubicBezTo>
                <a:cubicBezTo>
                  <a:pt x="2030685" y="6299773"/>
                  <a:pt x="2029624" y="6299084"/>
                  <a:pt x="2028076" y="6298568"/>
                </a:cubicBezTo>
                <a:cubicBezTo>
                  <a:pt x="2026527" y="6298052"/>
                  <a:pt x="2024404" y="6297679"/>
                  <a:pt x="2021709" y="6297450"/>
                </a:cubicBezTo>
                <a:cubicBezTo>
                  <a:pt x="2019012" y="6297220"/>
                  <a:pt x="2015542" y="6297106"/>
                  <a:pt x="2011297" y="6297106"/>
                </a:cubicBezTo>
                <a:cubicBezTo>
                  <a:pt x="2007053" y="6297106"/>
                  <a:pt x="2003554" y="6297220"/>
                  <a:pt x="2000800" y="6297450"/>
                </a:cubicBezTo>
                <a:cubicBezTo>
                  <a:pt x="1998047" y="6297679"/>
                  <a:pt x="1995867" y="6298081"/>
                  <a:pt x="1994261" y="6298654"/>
                </a:cubicBezTo>
                <a:cubicBezTo>
                  <a:pt x="1992655" y="6299228"/>
                  <a:pt x="1991508" y="6300002"/>
                  <a:pt x="1990820" y="6300977"/>
                </a:cubicBezTo>
                <a:cubicBezTo>
                  <a:pt x="1990131" y="6301952"/>
                  <a:pt x="1989672" y="6303128"/>
                  <a:pt x="1989443" y="6304505"/>
                </a:cubicBezTo>
                <a:lnTo>
                  <a:pt x="1960189" y="6417219"/>
                </a:lnTo>
                <a:lnTo>
                  <a:pt x="1959845" y="6419284"/>
                </a:lnTo>
                <a:lnTo>
                  <a:pt x="1959329" y="6417391"/>
                </a:lnTo>
                <a:lnTo>
                  <a:pt x="1928698" y="6303817"/>
                </a:lnTo>
                <a:cubicBezTo>
                  <a:pt x="1928354" y="6302669"/>
                  <a:pt x="1927866" y="6301666"/>
                  <a:pt x="1927235" y="6300805"/>
                </a:cubicBezTo>
                <a:cubicBezTo>
                  <a:pt x="1926604" y="6299945"/>
                  <a:pt x="1925514" y="6299257"/>
                  <a:pt x="1923966" y="6298740"/>
                </a:cubicBezTo>
                <a:cubicBezTo>
                  <a:pt x="1922417" y="6298224"/>
                  <a:pt x="1920323" y="6297822"/>
                  <a:pt x="1917685" y="6297536"/>
                </a:cubicBezTo>
                <a:cubicBezTo>
                  <a:pt x="1915046" y="6297249"/>
                  <a:pt x="1911605" y="6297106"/>
                  <a:pt x="1907360" y="6297106"/>
                </a:cubicBezTo>
                <a:cubicBezTo>
                  <a:pt x="1903115" y="6297106"/>
                  <a:pt x="1899645" y="6297220"/>
                  <a:pt x="1896949" y="6297450"/>
                </a:cubicBezTo>
                <a:cubicBezTo>
                  <a:pt x="1894253" y="6297679"/>
                  <a:pt x="1892159" y="6298081"/>
                  <a:pt x="1890668" y="6298654"/>
                </a:cubicBezTo>
                <a:cubicBezTo>
                  <a:pt x="1889176" y="6299228"/>
                  <a:pt x="1888058" y="6300002"/>
                  <a:pt x="1887312" y="6300977"/>
                </a:cubicBezTo>
                <a:cubicBezTo>
                  <a:pt x="1886567" y="6301952"/>
                  <a:pt x="1886021" y="6303128"/>
                  <a:pt x="1885677" y="6304505"/>
                </a:cubicBezTo>
                <a:lnTo>
                  <a:pt x="1857112" y="6417219"/>
                </a:lnTo>
                <a:lnTo>
                  <a:pt x="1856768" y="6419284"/>
                </a:lnTo>
                <a:lnTo>
                  <a:pt x="1856423" y="6417219"/>
                </a:lnTo>
                <a:lnTo>
                  <a:pt x="1825965" y="6304505"/>
                </a:lnTo>
                <a:cubicBezTo>
                  <a:pt x="1825621" y="6303128"/>
                  <a:pt x="1825133" y="6301952"/>
                  <a:pt x="1824502" y="6300977"/>
                </a:cubicBezTo>
                <a:cubicBezTo>
                  <a:pt x="1823871" y="6300002"/>
                  <a:pt x="1822752" y="6299228"/>
                  <a:pt x="1821146" y="6298654"/>
                </a:cubicBezTo>
                <a:cubicBezTo>
                  <a:pt x="1819540" y="6298081"/>
                  <a:pt x="1817303" y="6297679"/>
                  <a:pt x="1814435" y="6297450"/>
                </a:cubicBezTo>
                <a:cubicBezTo>
                  <a:pt x="1811567" y="6297220"/>
                  <a:pt x="1807839" y="6297106"/>
                  <a:pt x="1803250" y="6297106"/>
                </a:cubicBezTo>
                <a:close/>
                <a:moveTo>
                  <a:pt x="3613376" y="6296417"/>
                </a:moveTo>
                <a:cubicBezTo>
                  <a:pt x="3604543" y="6296417"/>
                  <a:pt x="3595795" y="6298683"/>
                  <a:pt x="3587134" y="6303214"/>
                </a:cubicBezTo>
                <a:cubicBezTo>
                  <a:pt x="3578472" y="6307746"/>
                  <a:pt x="3569783" y="6314887"/>
                  <a:pt x="3561063" y="6324639"/>
                </a:cubicBezTo>
                <a:lnTo>
                  <a:pt x="3561063" y="6304161"/>
                </a:lnTo>
                <a:cubicBezTo>
                  <a:pt x="3561063" y="6303243"/>
                  <a:pt x="3560862" y="6302469"/>
                  <a:pt x="3560461" y="6301838"/>
                </a:cubicBezTo>
                <a:cubicBezTo>
                  <a:pt x="3560060" y="6301207"/>
                  <a:pt x="3559400" y="6300633"/>
                  <a:pt x="3558482" y="6300117"/>
                </a:cubicBezTo>
                <a:cubicBezTo>
                  <a:pt x="3557565" y="6299601"/>
                  <a:pt x="3556274" y="6299257"/>
                  <a:pt x="3554611" y="6299084"/>
                </a:cubicBezTo>
                <a:cubicBezTo>
                  <a:pt x="3552947" y="6298912"/>
                  <a:pt x="3550853" y="6298826"/>
                  <a:pt x="3548329" y="6298826"/>
                </a:cubicBezTo>
                <a:cubicBezTo>
                  <a:pt x="3545691" y="6298826"/>
                  <a:pt x="3543568" y="6298912"/>
                  <a:pt x="3541962" y="6299084"/>
                </a:cubicBezTo>
                <a:cubicBezTo>
                  <a:pt x="3540356" y="6299257"/>
                  <a:pt x="3539037" y="6299601"/>
                  <a:pt x="3538004" y="6300117"/>
                </a:cubicBezTo>
                <a:cubicBezTo>
                  <a:pt x="3536972" y="6300633"/>
                  <a:pt x="3536284" y="6301207"/>
                  <a:pt x="3535939" y="6301838"/>
                </a:cubicBezTo>
                <a:cubicBezTo>
                  <a:pt x="3535595" y="6302469"/>
                  <a:pt x="3535423" y="6303243"/>
                  <a:pt x="3535423" y="6304161"/>
                </a:cubicBezTo>
                <a:lnTo>
                  <a:pt x="3535423" y="6459035"/>
                </a:lnTo>
                <a:cubicBezTo>
                  <a:pt x="3535423" y="6459953"/>
                  <a:pt x="3535624" y="6460727"/>
                  <a:pt x="3536026" y="6461358"/>
                </a:cubicBezTo>
                <a:cubicBezTo>
                  <a:pt x="3536427" y="6461989"/>
                  <a:pt x="3537173" y="6462534"/>
                  <a:pt x="3538262" y="6462993"/>
                </a:cubicBezTo>
                <a:cubicBezTo>
                  <a:pt x="3539352" y="6463452"/>
                  <a:pt x="3540815" y="6463796"/>
                  <a:pt x="3542651" y="6464026"/>
                </a:cubicBezTo>
                <a:cubicBezTo>
                  <a:pt x="3544486" y="6464255"/>
                  <a:pt x="3546781" y="6464370"/>
                  <a:pt x="3549534" y="6464370"/>
                </a:cubicBezTo>
                <a:cubicBezTo>
                  <a:pt x="3552402" y="6464370"/>
                  <a:pt x="3554754" y="6464255"/>
                  <a:pt x="3556589" y="6464026"/>
                </a:cubicBezTo>
                <a:cubicBezTo>
                  <a:pt x="3558425" y="6463796"/>
                  <a:pt x="3559859" y="6463452"/>
                  <a:pt x="3560891" y="6462993"/>
                </a:cubicBezTo>
                <a:cubicBezTo>
                  <a:pt x="3561924" y="6462534"/>
                  <a:pt x="3562669" y="6461989"/>
                  <a:pt x="3563128" y="6461358"/>
                </a:cubicBezTo>
                <a:cubicBezTo>
                  <a:pt x="3563588" y="6460727"/>
                  <a:pt x="3563817" y="6459953"/>
                  <a:pt x="3563817" y="6459035"/>
                </a:cubicBezTo>
                <a:lnTo>
                  <a:pt x="3563817" y="6350795"/>
                </a:lnTo>
                <a:cubicBezTo>
                  <a:pt x="3571618" y="6341044"/>
                  <a:pt x="3579075" y="6333644"/>
                  <a:pt x="3586187" y="6328597"/>
                </a:cubicBezTo>
                <a:cubicBezTo>
                  <a:pt x="3593300" y="6323549"/>
                  <a:pt x="3600413" y="6321025"/>
                  <a:pt x="3607526" y="6321025"/>
                </a:cubicBezTo>
                <a:cubicBezTo>
                  <a:pt x="3613033" y="6321025"/>
                  <a:pt x="3617880" y="6322057"/>
                  <a:pt x="3622067" y="6324122"/>
                </a:cubicBezTo>
                <a:cubicBezTo>
                  <a:pt x="3626254" y="6326187"/>
                  <a:pt x="3629667" y="6329170"/>
                  <a:pt x="3632306" y="6333071"/>
                </a:cubicBezTo>
                <a:cubicBezTo>
                  <a:pt x="3634944" y="6336971"/>
                  <a:pt x="3636952" y="6341617"/>
                  <a:pt x="3638328" y="6347009"/>
                </a:cubicBezTo>
                <a:cubicBezTo>
                  <a:pt x="3639705" y="6352401"/>
                  <a:pt x="3640393" y="6359514"/>
                  <a:pt x="3640393" y="6368348"/>
                </a:cubicBezTo>
                <a:lnTo>
                  <a:pt x="3640393" y="6459035"/>
                </a:lnTo>
                <a:cubicBezTo>
                  <a:pt x="3640393" y="6459953"/>
                  <a:pt x="3640623" y="6460727"/>
                  <a:pt x="3641082" y="6461358"/>
                </a:cubicBezTo>
                <a:cubicBezTo>
                  <a:pt x="3641541" y="6461989"/>
                  <a:pt x="3642287" y="6462534"/>
                  <a:pt x="3643319" y="6462993"/>
                </a:cubicBezTo>
                <a:cubicBezTo>
                  <a:pt x="3644351" y="6463452"/>
                  <a:pt x="3645785" y="6463796"/>
                  <a:pt x="3647621" y="6464026"/>
                </a:cubicBezTo>
                <a:cubicBezTo>
                  <a:pt x="3649457" y="6464255"/>
                  <a:pt x="3651808" y="6464370"/>
                  <a:pt x="3654676" y="6464370"/>
                </a:cubicBezTo>
                <a:cubicBezTo>
                  <a:pt x="3657430" y="6464370"/>
                  <a:pt x="3659724" y="6464255"/>
                  <a:pt x="3661560" y="6464026"/>
                </a:cubicBezTo>
                <a:cubicBezTo>
                  <a:pt x="3663395" y="6463796"/>
                  <a:pt x="3664829" y="6463452"/>
                  <a:pt x="3665862" y="6462993"/>
                </a:cubicBezTo>
                <a:cubicBezTo>
                  <a:pt x="3666894" y="6462534"/>
                  <a:pt x="3667640" y="6461989"/>
                  <a:pt x="3668099" y="6461358"/>
                </a:cubicBezTo>
                <a:cubicBezTo>
                  <a:pt x="3668558" y="6460727"/>
                  <a:pt x="3668787" y="6459953"/>
                  <a:pt x="3668787" y="6459035"/>
                </a:cubicBezTo>
                <a:lnTo>
                  <a:pt x="3668787" y="6364562"/>
                </a:lnTo>
                <a:cubicBezTo>
                  <a:pt x="3668787" y="6353549"/>
                  <a:pt x="3667841" y="6344113"/>
                  <a:pt x="3665947" y="6336254"/>
                </a:cubicBezTo>
                <a:cubicBezTo>
                  <a:pt x="3664055" y="6328396"/>
                  <a:pt x="3660929" y="6321541"/>
                  <a:pt x="3656569" y="6315690"/>
                </a:cubicBezTo>
                <a:cubicBezTo>
                  <a:pt x="3652210" y="6309840"/>
                  <a:pt x="3646502" y="6305165"/>
                  <a:pt x="3639447" y="6301666"/>
                </a:cubicBezTo>
                <a:cubicBezTo>
                  <a:pt x="3632392" y="6298167"/>
                  <a:pt x="3623702" y="6296417"/>
                  <a:pt x="3613376" y="6296417"/>
                </a:cubicBezTo>
                <a:close/>
                <a:moveTo>
                  <a:pt x="3419556" y="6296417"/>
                </a:moveTo>
                <a:cubicBezTo>
                  <a:pt x="3413590" y="6296417"/>
                  <a:pt x="3407682" y="6296962"/>
                  <a:pt x="3401831" y="6298052"/>
                </a:cubicBezTo>
                <a:cubicBezTo>
                  <a:pt x="3395981" y="6299142"/>
                  <a:pt x="3390588" y="6300518"/>
                  <a:pt x="3385656" y="6302182"/>
                </a:cubicBezTo>
                <a:cubicBezTo>
                  <a:pt x="3380722" y="6303845"/>
                  <a:pt x="3376363" y="6305681"/>
                  <a:pt x="3372577" y="6307689"/>
                </a:cubicBezTo>
                <a:cubicBezTo>
                  <a:pt x="3368792" y="6309696"/>
                  <a:pt x="3366124" y="6311446"/>
                  <a:pt x="3364576" y="6312937"/>
                </a:cubicBezTo>
                <a:cubicBezTo>
                  <a:pt x="3363027" y="6314428"/>
                  <a:pt x="3362052" y="6316006"/>
                  <a:pt x="3361650" y="6317669"/>
                </a:cubicBezTo>
                <a:cubicBezTo>
                  <a:pt x="3361248" y="6319333"/>
                  <a:pt x="3361048" y="6321599"/>
                  <a:pt x="3361048" y="6324467"/>
                </a:cubicBezTo>
                <a:cubicBezTo>
                  <a:pt x="3361048" y="6326187"/>
                  <a:pt x="3361163" y="6327765"/>
                  <a:pt x="3361392" y="6329199"/>
                </a:cubicBezTo>
                <a:cubicBezTo>
                  <a:pt x="3361621" y="6330633"/>
                  <a:pt x="3361994" y="6331809"/>
                  <a:pt x="3362510" y="6332727"/>
                </a:cubicBezTo>
                <a:cubicBezTo>
                  <a:pt x="3363027" y="6333644"/>
                  <a:pt x="3363629" y="6334333"/>
                  <a:pt x="3364317" y="6334792"/>
                </a:cubicBezTo>
                <a:cubicBezTo>
                  <a:pt x="3365006" y="6335250"/>
                  <a:pt x="3365809" y="6335480"/>
                  <a:pt x="3366727" y="6335480"/>
                </a:cubicBezTo>
                <a:cubicBezTo>
                  <a:pt x="3368103" y="6335480"/>
                  <a:pt x="3370197" y="6334648"/>
                  <a:pt x="3373007" y="6332985"/>
                </a:cubicBezTo>
                <a:cubicBezTo>
                  <a:pt x="3375818" y="6331321"/>
                  <a:pt x="3379317" y="6329486"/>
                  <a:pt x="3383505" y="6327478"/>
                </a:cubicBezTo>
                <a:cubicBezTo>
                  <a:pt x="3387692" y="6325470"/>
                  <a:pt x="3392567" y="6323635"/>
                  <a:pt x="3398131" y="6321971"/>
                </a:cubicBezTo>
                <a:cubicBezTo>
                  <a:pt x="3403696" y="6320308"/>
                  <a:pt x="3409976" y="6319476"/>
                  <a:pt x="3416975" y="6319476"/>
                </a:cubicBezTo>
                <a:cubicBezTo>
                  <a:pt x="3423514" y="6319476"/>
                  <a:pt x="3429021" y="6320251"/>
                  <a:pt x="3433494" y="6321799"/>
                </a:cubicBezTo>
                <a:cubicBezTo>
                  <a:pt x="3437968" y="6323348"/>
                  <a:pt x="3441611" y="6325642"/>
                  <a:pt x="3444422" y="6328683"/>
                </a:cubicBezTo>
                <a:cubicBezTo>
                  <a:pt x="3447232" y="6331723"/>
                  <a:pt x="3449269" y="6335537"/>
                  <a:pt x="3450531" y="6340126"/>
                </a:cubicBezTo>
                <a:cubicBezTo>
                  <a:pt x="3451793" y="6344715"/>
                  <a:pt x="3452423" y="6349992"/>
                  <a:pt x="3452423" y="6355958"/>
                </a:cubicBezTo>
                <a:lnTo>
                  <a:pt x="3452423" y="6368004"/>
                </a:lnTo>
                <a:lnTo>
                  <a:pt x="3431085" y="6368004"/>
                </a:lnTo>
                <a:cubicBezTo>
                  <a:pt x="3419040" y="6368004"/>
                  <a:pt x="3408198" y="6369065"/>
                  <a:pt x="3398562" y="6371187"/>
                </a:cubicBezTo>
                <a:cubicBezTo>
                  <a:pt x="3388925" y="6373309"/>
                  <a:pt x="3380780" y="6376493"/>
                  <a:pt x="3374126" y="6380738"/>
                </a:cubicBezTo>
                <a:cubicBezTo>
                  <a:pt x="3367472" y="6384982"/>
                  <a:pt x="3362367" y="6390317"/>
                  <a:pt x="3358811" y="6396741"/>
                </a:cubicBezTo>
                <a:cubicBezTo>
                  <a:pt x="3355254" y="6403166"/>
                  <a:pt x="3353476" y="6410737"/>
                  <a:pt x="3353476" y="6419456"/>
                </a:cubicBezTo>
                <a:cubicBezTo>
                  <a:pt x="3353476" y="6426913"/>
                  <a:pt x="3354767" y="6433567"/>
                  <a:pt x="3357348" y="6439418"/>
                </a:cubicBezTo>
                <a:cubicBezTo>
                  <a:pt x="3359929" y="6445269"/>
                  <a:pt x="3363543" y="6450202"/>
                  <a:pt x="3368189" y="6454217"/>
                </a:cubicBezTo>
                <a:cubicBezTo>
                  <a:pt x="3372835" y="6458232"/>
                  <a:pt x="3378457" y="6461301"/>
                  <a:pt x="3385053" y="6463423"/>
                </a:cubicBezTo>
                <a:cubicBezTo>
                  <a:pt x="3391650" y="6465546"/>
                  <a:pt x="3399020" y="6466607"/>
                  <a:pt x="3407166" y="6466607"/>
                </a:cubicBezTo>
                <a:cubicBezTo>
                  <a:pt x="3416458" y="6466607"/>
                  <a:pt x="3425263" y="6464599"/>
                  <a:pt x="3433581" y="6460584"/>
                </a:cubicBezTo>
                <a:cubicBezTo>
                  <a:pt x="3441898" y="6456569"/>
                  <a:pt x="3449441" y="6450947"/>
                  <a:pt x="3456209" y="6443720"/>
                </a:cubicBezTo>
                <a:lnTo>
                  <a:pt x="3456209" y="6459207"/>
                </a:lnTo>
                <a:cubicBezTo>
                  <a:pt x="3456209" y="6460584"/>
                  <a:pt x="3456611" y="6461616"/>
                  <a:pt x="3457414" y="6462305"/>
                </a:cubicBezTo>
                <a:cubicBezTo>
                  <a:pt x="3458217" y="6462993"/>
                  <a:pt x="3459508" y="6463509"/>
                  <a:pt x="3461286" y="6463853"/>
                </a:cubicBezTo>
                <a:cubicBezTo>
                  <a:pt x="3463064" y="6464198"/>
                  <a:pt x="3465445" y="6464370"/>
                  <a:pt x="3468427" y="6464370"/>
                </a:cubicBezTo>
                <a:cubicBezTo>
                  <a:pt x="3471525" y="6464370"/>
                  <a:pt x="3473877" y="6464198"/>
                  <a:pt x="3475483" y="6463853"/>
                </a:cubicBezTo>
                <a:cubicBezTo>
                  <a:pt x="3477089" y="6463509"/>
                  <a:pt x="3478351" y="6462993"/>
                  <a:pt x="3479269" y="6462305"/>
                </a:cubicBezTo>
                <a:cubicBezTo>
                  <a:pt x="3480186" y="6461616"/>
                  <a:pt x="3480645" y="6460584"/>
                  <a:pt x="3480645" y="6459207"/>
                </a:cubicBezTo>
                <a:lnTo>
                  <a:pt x="3480645" y="6354753"/>
                </a:lnTo>
                <a:cubicBezTo>
                  <a:pt x="3480645" y="6345117"/>
                  <a:pt x="3479555" y="6336684"/>
                  <a:pt x="3477376" y="6329457"/>
                </a:cubicBezTo>
                <a:cubicBezTo>
                  <a:pt x="3475196" y="6322230"/>
                  <a:pt x="3471697" y="6316178"/>
                  <a:pt x="3466879" y="6311302"/>
                </a:cubicBezTo>
                <a:cubicBezTo>
                  <a:pt x="3462060" y="6306427"/>
                  <a:pt x="3455751" y="6302727"/>
                  <a:pt x="3447950" y="6300203"/>
                </a:cubicBezTo>
                <a:cubicBezTo>
                  <a:pt x="3440149" y="6297679"/>
                  <a:pt x="3430684" y="6296417"/>
                  <a:pt x="3419556" y="6296417"/>
                </a:cubicBezTo>
                <a:close/>
                <a:moveTo>
                  <a:pt x="3263017" y="6296417"/>
                </a:moveTo>
                <a:cubicBezTo>
                  <a:pt x="3257854" y="6296417"/>
                  <a:pt x="3252949" y="6297019"/>
                  <a:pt x="3248303" y="6298224"/>
                </a:cubicBezTo>
                <a:cubicBezTo>
                  <a:pt x="3243657" y="6299429"/>
                  <a:pt x="3239126" y="6301207"/>
                  <a:pt x="3234709" y="6303559"/>
                </a:cubicBezTo>
                <a:cubicBezTo>
                  <a:pt x="3230292" y="6305910"/>
                  <a:pt x="3225904" y="6308864"/>
                  <a:pt x="3221545" y="6312421"/>
                </a:cubicBezTo>
                <a:cubicBezTo>
                  <a:pt x="3217185" y="6315977"/>
                  <a:pt x="3212654" y="6320165"/>
                  <a:pt x="3207950" y="6324983"/>
                </a:cubicBezTo>
                <a:lnTo>
                  <a:pt x="3207950" y="6304161"/>
                </a:lnTo>
                <a:cubicBezTo>
                  <a:pt x="3207950" y="6303128"/>
                  <a:pt x="3207749" y="6302297"/>
                  <a:pt x="3207348" y="6301666"/>
                </a:cubicBezTo>
                <a:cubicBezTo>
                  <a:pt x="3206946" y="6301035"/>
                  <a:pt x="3206229" y="6300490"/>
                  <a:pt x="3205197" y="6300031"/>
                </a:cubicBezTo>
                <a:cubicBezTo>
                  <a:pt x="3204164" y="6299572"/>
                  <a:pt x="3202874" y="6299257"/>
                  <a:pt x="3201325" y="6299084"/>
                </a:cubicBezTo>
                <a:cubicBezTo>
                  <a:pt x="3199776" y="6298912"/>
                  <a:pt x="3197797" y="6298826"/>
                  <a:pt x="3195388" y="6298826"/>
                </a:cubicBezTo>
                <a:cubicBezTo>
                  <a:pt x="3193094" y="6298826"/>
                  <a:pt x="3191143" y="6298912"/>
                  <a:pt x="3189537" y="6299084"/>
                </a:cubicBezTo>
                <a:cubicBezTo>
                  <a:pt x="3187931" y="6299257"/>
                  <a:pt x="3186612" y="6299572"/>
                  <a:pt x="3185580" y="6300031"/>
                </a:cubicBezTo>
                <a:cubicBezTo>
                  <a:pt x="3184547" y="6300490"/>
                  <a:pt x="3183859" y="6301035"/>
                  <a:pt x="3183515" y="6301666"/>
                </a:cubicBezTo>
                <a:cubicBezTo>
                  <a:pt x="3183170" y="6302297"/>
                  <a:pt x="3182998" y="6303128"/>
                  <a:pt x="3182998" y="6304161"/>
                </a:cubicBezTo>
                <a:lnTo>
                  <a:pt x="3182998" y="6520469"/>
                </a:lnTo>
                <a:cubicBezTo>
                  <a:pt x="3182998" y="6521386"/>
                  <a:pt x="3183199" y="6522189"/>
                  <a:pt x="3183601" y="6522878"/>
                </a:cubicBezTo>
                <a:cubicBezTo>
                  <a:pt x="3184002" y="6523566"/>
                  <a:pt x="3184748" y="6524140"/>
                  <a:pt x="3185838" y="6524599"/>
                </a:cubicBezTo>
                <a:cubicBezTo>
                  <a:pt x="3186927" y="6525057"/>
                  <a:pt x="3188390" y="6525402"/>
                  <a:pt x="3190226" y="6525631"/>
                </a:cubicBezTo>
                <a:cubicBezTo>
                  <a:pt x="3192061" y="6525860"/>
                  <a:pt x="3194356" y="6525975"/>
                  <a:pt x="3197109" y="6525975"/>
                </a:cubicBezTo>
                <a:cubicBezTo>
                  <a:pt x="3199977" y="6525975"/>
                  <a:pt x="3202329" y="6525860"/>
                  <a:pt x="3204164" y="6525631"/>
                </a:cubicBezTo>
                <a:cubicBezTo>
                  <a:pt x="3206000" y="6525402"/>
                  <a:pt x="3207434" y="6525057"/>
                  <a:pt x="3208466" y="6524599"/>
                </a:cubicBezTo>
                <a:cubicBezTo>
                  <a:pt x="3209499" y="6524140"/>
                  <a:pt x="3210244" y="6523566"/>
                  <a:pt x="3210704" y="6522878"/>
                </a:cubicBezTo>
                <a:cubicBezTo>
                  <a:pt x="3211162" y="6522189"/>
                  <a:pt x="3211392" y="6521386"/>
                  <a:pt x="3211392" y="6520469"/>
                </a:cubicBezTo>
                <a:lnTo>
                  <a:pt x="3211392" y="6443031"/>
                </a:lnTo>
                <a:cubicBezTo>
                  <a:pt x="3215522" y="6447047"/>
                  <a:pt x="3219422" y="6450546"/>
                  <a:pt x="3223093" y="6453529"/>
                </a:cubicBezTo>
                <a:cubicBezTo>
                  <a:pt x="3226764" y="6456511"/>
                  <a:pt x="3230464" y="6458978"/>
                  <a:pt x="3234193" y="6460928"/>
                </a:cubicBezTo>
                <a:cubicBezTo>
                  <a:pt x="3237921" y="6462878"/>
                  <a:pt x="3241736" y="6464312"/>
                  <a:pt x="3245636" y="6465230"/>
                </a:cubicBezTo>
                <a:cubicBezTo>
                  <a:pt x="3249537" y="6466148"/>
                  <a:pt x="3253781" y="6466607"/>
                  <a:pt x="3258370" y="6466607"/>
                </a:cubicBezTo>
                <a:cubicBezTo>
                  <a:pt x="3269154" y="6466607"/>
                  <a:pt x="3278733" y="6464570"/>
                  <a:pt x="3287108" y="6460498"/>
                </a:cubicBezTo>
                <a:cubicBezTo>
                  <a:pt x="3295482" y="6456425"/>
                  <a:pt x="3302510" y="6450632"/>
                  <a:pt x="3308188" y="6443118"/>
                </a:cubicBezTo>
                <a:cubicBezTo>
                  <a:pt x="3313867" y="6435603"/>
                  <a:pt x="3318169" y="6426454"/>
                  <a:pt x="3321095" y="6415670"/>
                </a:cubicBezTo>
                <a:cubicBezTo>
                  <a:pt x="3324020" y="6404886"/>
                  <a:pt x="3325483" y="6392726"/>
                  <a:pt x="3325483" y="6379189"/>
                </a:cubicBezTo>
                <a:cubicBezTo>
                  <a:pt x="3325483" y="6367946"/>
                  <a:pt x="3324335" y="6357306"/>
                  <a:pt x="3322041" y="6347268"/>
                </a:cubicBezTo>
                <a:cubicBezTo>
                  <a:pt x="3319747" y="6337229"/>
                  <a:pt x="3316104" y="6328425"/>
                  <a:pt x="3311114" y="6320853"/>
                </a:cubicBezTo>
                <a:cubicBezTo>
                  <a:pt x="3306123" y="6313281"/>
                  <a:pt x="3299670" y="6307316"/>
                  <a:pt x="3291754" y="6302956"/>
                </a:cubicBezTo>
                <a:cubicBezTo>
                  <a:pt x="3283839" y="6298597"/>
                  <a:pt x="3274259" y="6296417"/>
                  <a:pt x="3263017" y="6296417"/>
                </a:cubicBezTo>
                <a:close/>
                <a:moveTo>
                  <a:pt x="2973136" y="6296417"/>
                </a:moveTo>
                <a:cubicBezTo>
                  <a:pt x="2964762" y="6296417"/>
                  <a:pt x="2956473" y="6298683"/>
                  <a:pt x="2948271" y="6303214"/>
                </a:cubicBezTo>
                <a:cubicBezTo>
                  <a:pt x="2940068" y="6307746"/>
                  <a:pt x="2931607" y="6314887"/>
                  <a:pt x="2922888" y="6324639"/>
                </a:cubicBezTo>
                <a:lnTo>
                  <a:pt x="2922888" y="6304161"/>
                </a:lnTo>
                <a:cubicBezTo>
                  <a:pt x="2922888" y="6303243"/>
                  <a:pt x="2922688" y="6302469"/>
                  <a:pt x="2922286" y="6301838"/>
                </a:cubicBezTo>
                <a:cubicBezTo>
                  <a:pt x="2921885" y="6301207"/>
                  <a:pt x="2921225" y="6300633"/>
                  <a:pt x="2920307" y="6300117"/>
                </a:cubicBezTo>
                <a:cubicBezTo>
                  <a:pt x="2919389" y="6299601"/>
                  <a:pt x="2918099" y="6299257"/>
                  <a:pt x="2916436" y="6299084"/>
                </a:cubicBezTo>
                <a:cubicBezTo>
                  <a:pt x="2914772" y="6298912"/>
                  <a:pt x="2912678" y="6298826"/>
                  <a:pt x="2910155" y="6298826"/>
                </a:cubicBezTo>
                <a:cubicBezTo>
                  <a:pt x="2907516" y="6298826"/>
                  <a:pt x="2905393" y="6298912"/>
                  <a:pt x="2903787" y="6299084"/>
                </a:cubicBezTo>
                <a:cubicBezTo>
                  <a:pt x="2902181" y="6299257"/>
                  <a:pt x="2900862" y="6299601"/>
                  <a:pt x="2899830" y="6300117"/>
                </a:cubicBezTo>
                <a:cubicBezTo>
                  <a:pt x="2898797" y="6300633"/>
                  <a:pt x="2898109" y="6301207"/>
                  <a:pt x="2897764" y="6301838"/>
                </a:cubicBezTo>
                <a:cubicBezTo>
                  <a:pt x="2897420" y="6302469"/>
                  <a:pt x="2897248" y="6303243"/>
                  <a:pt x="2897248" y="6304161"/>
                </a:cubicBezTo>
                <a:lnTo>
                  <a:pt x="2897248" y="6459035"/>
                </a:lnTo>
                <a:cubicBezTo>
                  <a:pt x="2897248" y="6459953"/>
                  <a:pt x="2897449" y="6460727"/>
                  <a:pt x="2897851" y="6461358"/>
                </a:cubicBezTo>
                <a:cubicBezTo>
                  <a:pt x="2898252" y="6461989"/>
                  <a:pt x="2898997" y="6462534"/>
                  <a:pt x="2900088" y="6462993"/>
                </a:cubicBezTo>
                <a:cubicBezTo>
                  <a:pt x="2901178" y="6463452"/>
                  <a:pt x="2902640" y="6463796"/>
                  <a:pt x="2904476" y="6464026"/>
                </a:cubicBezTo>
                <a:cubicBezTo>
                  <a:pt x="2906311" y="6464255"/>
                  <a:pt x="2908605" y="6464370"/>
                  <a:pt x="2911359" y="6464370"/>
                </a:cubicBezTo>
                <a:cubicBezTo>
                  <a:pt x="2914227" y="6464370"/>
                  <a:pt x="2916579" y="6464255"/>
                  <a:pt x="2918414" y="6464026"/>
                </a:cubicBezTo>
                <a:cubicBezTo>
                  <a:pt x="2920250" y="6463796"/>
                  <a:pt x="2921684" y="6463452"/>
                  <a:pt x="2922716" y="6462993"/>
                </a:cubicBezTo>
                <a:cubicBezTo>
                  <a:pt x="2923749" y="6462534"/>
                  <a:pt x="2924494" y="6461989"/>
                  <a:pt x="2924954" y="6461358"/>
                </a:cubicBezTo>
                <a:cubicBezTo>
                  <a:pt x="2925412" y="6460727"/>
                  <a:pt x="2925642" y="6459953"/>
                  <a:pt x="2925642" y="6459035"/>
                </a:cubicBezTo>
                <a:lnTo>
                  <a:pt x="2925642" y="6350795"/>
                </a:lnTo>
                <a:cubicBezTo>
                  <a:pt x="2933443" y="6341044"/>
                  <a:pt x="2940670" y="6333644"/>
                  <a:pt x="2947324" y="6328597"/>
                </a:cubicBezTo>
                <a:cubicBezTo>
                  <a:pt x="2953978" y="6323549"/>
                  <a:pt x="2960575" y="6321025"/>
                  <a:pt x="2967113" y="6321025"/>
                </a:cubicBezTo>
                <a:cubicBezTo>
                  <a:pt x="2972391" y="6321025"/>
                  <a:pt x="2976951" y="6322057"/>
                  <a:pt x="2980794" y="6324122"/>
                </a:cubicBezTo>
                <a:cubicBezTo>
                  <a:pt x="2984637" y="6326187"/>
                  <a:pt x="2987821" y="6329170"/>
                  <a:pt x="2990345" y="6333071"/>
                </a:cubicBezTo>
                <a:cubicBezTo>
                  <a:pt x="2992869" y="6336971"/>
                  <a:pt x="2994762" y="6341617"/>
                  <a:pt x="2996024" y="6347009"/>
                </a:cubicBezTo>
                <a:cubicBezTo>
                  <a:pt x="2997286" y="6352401"/>
                  <a:pt x="2997917" y="6358367"/>
                  <a:pt x="2997917" y="6364906"/>
                </a:cubicBezTo>
                <a:lnTo>
                  <a:pt x="2997917" y="6459035"/>
                </a:lnTo>
                <a:cubicBezTo>
                  <a:pt x="2997917" y="6459953"/>
                  <a:pt x="2998117" y="6460727"/>
                  <a:pt x="2998519" y="6461358"/>
                </a:cubicBezTo>
                <a:cubicBezTo>
                  <a:pt x="2998920" y="6461989"/>
                  <a:pt x="2999666" y="6462534"/>
                  <a:pt x="3000756" y="6462993"/>
                </a:cubicBezTo>
                <a:cubicBezTo>
                  <a:pt x="3001846" y="6463452"/>
                  <a:pt x="3003337" y="6463796"/>
                  <a:pt x="3005230" y="6464026"/>
                </a:cubicBezTo>
                <a:cubicBezTo>
                  <a:pt x="3007123" y="6464255"/>
                  <a:pt x="3009389" y="6464370"/>
                  <a:pt x="3012027" y="6464370"/>
                </a:cubicBezTo>
                <a:cubicBezTo>
                  <a:pt x="3014780" y="6464370"/>
                  <a:pt x="3017075" y="6464255"/>
                  <a:pt x="3018911" y="6464026"/>
                </a:cubicBezTo>
                <a:cubicBezTo>
                  <a:pt x="3020746" y="6463796"/>
                  <a:pt x="3022209" y="6463452"/>
                  <a:pt x="3023298" y="6462993"/>
                </a:cubicBezTo>
                <a:cubicBezTo>
                  <a:pt x="3024388" y="6462534"/>
                  <a:pt x="3025163" y="6461989"/>
                  <a:pt x="3025622" y="6461358"/>
                </a:cubicBezTo>
                <a:cubicBezTo>
                  <a:pt x="3026080" y="6460727"/>
                  <a:pt x="3026310" y="6459953"/>
                  <a:pt x="3026310" y="6459035"/>
                </a:cubicBezTo>
                <a:lnTo>
                  <a:pt x="3026310" y="6350795"/>
                </a:lnTo>
                <a:cubicBezTo>
                  <a:pt x="3034226" y="6341044"/>
                  <a:pt x="3041482" y="6333644"/>
                  <a:pt x="3048079" y="6328597"/>
                </a:cubicBezTo>
                <a:cubicBezTo>
                  <a:pt x="3054675" y="6323549"/>
                  <a:pt x="3061243" y="6321025"/>
                  <a:pt x="3067782" y="6321025"/>
                </a:cubicBezTo>
                <a:cubicBezTo>
                  <a:pt x="3073059" y="6321025"/>
                  <a:pt x="3077648" y="6322057"/>
                  <a:pt x="3081548" y="6324122"/>
                </a:cubicBezTo>
                <a:cubicBezTo>
                  <a:pt x="3085449" y="6326187"/>
                  <a:pt x="3088661" y="6329170"/>
                  <a:pt x="3091185" y="6333071"/>
                </a:cubicBezTo>
                <a:cubicBezTo>
                  <a:pt x="3093709" y="6336971"/>
                  <a:pt x="3095544" y="6341617"/>
                  <a:pt x="3096692" y="6347009"/>
                </a:cubicBezTo>
                <a:cubicBezTo>
                  <a:pt x="3097839" y="6352401"/>
                  <a:pt x="3098413" y="6358367"/>
                  <a:pt x="3098413" y="6364906"/>
                </a:cubicBezTo>
                <a:lnTo>
                  <a:pt x="3098413" y="6459035"/>
                </a:lnTo>
                <a:cubicBezTo>
                  <a:pt x="3098413" y="6459953"/>
                  <a:pt x="3098642" y="6460727"/>
                  <a:pt x="3099101" y="6461358"/>
                </a:cubicBezTo>
                <a:cubicBezTo>
                  <a:pt x="3099560" y="6461989"/>
                  <a:pt x="3100334" y="6462534"/>
                  <a:pt x="3101424" y="6462993"/>
                </a:cubicBezTo>
                <a:cubicBezTo>
                  <a:pt x="3102514" y="6463452"/>
                  <a:pt x="3103977" y="6463796"/>
                  <a:pt x="3105812" y="6464026"/>
                </a:cubicBezTo>
                <a:cubicBezTo>
                  <a:pt x="3107647" y="6464255"/>
                  <a:pt x="3110000" y="6464370"/>
                  <a:pt x="3112867" y="6464370"/>
                </a:cubicBezTo>
                <a:cubicBezTo>
                  <a:pt x="3115621" y="6464370"/>
                  <a:pt x="3117915" y="6464255"/>
                  <a:pt x="3119751" y="6464026"/>
                </a:cubicBezTo>
                <a:cubicBezTo>
                  <a:pt x="3121587" y="6463796"/>
                  <a:pt x="3123021" y="6463452"/>
                  <a:pt x="3124053" y="6462993"/>
                </a:cubicBezTo>
                <a:cubicBezTo>
                  <a:pt x="3125086" y="6462534"/>
                  <a:pt x="3125831" y="6461989"/>
                  <a:pt x="3126290" y="6461358"/>
                </a:cubicBezTo>
                <a:cubicBezTo>
                  <a:pt x="3126749" y="6460727"/>
                  <a:pt x="3126978" y="6459953"/>
                  <a:pt x="3126978" y="6459035"/>
                </a:cubicBezTo>
                <a:lnTo>
                  <a:pt x="3126978" y="6361120"/>
                </a:lnTo>
                <a:cubicBezTo>
                  <a:pt x="3126978" y="6352401"/>
                  <a:pt x="3126089" y="6344113"/>
                  <a:pt x="3124311" y="6336254"/>
                </a:cubicBezTo>
                <a:cubicBezTo>
                  <a:pt x="3122533" y="6328396"/>
                  <a:pt x="3119550" y="6321541"/>
                  <a:pt x="3115363" y="6315690"/>
                </a:cubicBezTo>
                <a:cubicBezTo>
                  <a:pt x="3111175" y="6309840"/>
                  <a:pt x="3105698" y="6305165"/>
                  <a:pt x="3098929" y="6301666"/>
                </a:cubicBezTo>
                <a:cubicBezTo>
                  <a:pt x="3092160" y="6298167"/>
                  <a:pt x="3083786" y="6296417"/>
                  <a:pt x="3073805" y="6296417"/>
                </a:cubicBezTo>
                <a:cubicBezTo>
                  <a:pt x="3069675" y="6296417"/>
                  <a:pt x="3065574" y="6296962"/>
                  <a:pt x="3061501" y="6298052"/>
                </a:cubicBezTo>
                <a:cubicBezTo>
                  <a:pt x="3057428" y="6299142"/>
                  <a:pt x="3053241" y="6300891"/>
                  <a:pt x="3048939" y="6303300"/>
                </a:cubicBezTo>
                <a:cubicBezTo>
                  <a:pt x="3044637" y="6305710"/>
                  <a:pt x="3040163" y="6308864"/>
                  <a:pt x="3035516" y="6312765"/>
                </a:cubicBezTo>
                <a:cubicBezTo>
                  <a:pt x="3030870" y="6316666"/>
                  <a:pt x="3025966" y="6321426"/>
                  <a:pt x="3020803" y="6327048"/>
                </a:cubicBezTo>
                <a:cubicBezTo>
                  <a:pt x="3018968" y="6322459"/>
                  <a:pt x="3016674" y="6318300"/>
                  <a:pt x="3013920" y="6314572"/>
                </a:cubicBezTo>
                <a:cubicBezTo>
                  <a:pt x="3011167" y="6310843"/>
                  <a:pt x="3007840" y="6307631"/>
                  <a:pt x="3003940" y="6304935"/>
                </a:cubicBezTo>
                <a:cubicBezTo>
                  <a:pt x="3000039" y="6302239"/>
                  <a:pt x="2995536" y="6300146"/>
                  <a:pt x="2990431" y="6298654"/>
                </a:cubicBezTo>
                <a:cubicBezTo>
                  <a:pt x="2985325" y="6297163"/>
                  <a:pt x="2979561" y="6296417"/>
                  <a:pt x="2973136" y="6296417"/>
                </a:cubicBezTo>
                <a:close/>
                <a:moveTo>
                  <a:pt x="2774893" y="6296417"/>
                </a:moveTo>
                <a:cubicBezTo>
                  <a:pt x="2761700" y="6296417"/>
                  <a:pt x="2750170" y="6298539"/>
                  <a:pt x="2740304" y="6302784"/>
                </a:cubicBezTo>
                <a:cubicBezTo>
                  <a:pt x="2730438" y="6307029"/>
                  <a:pt x="2722207" y="6312994"/>
                  <a:pt x="2715611" y="6320681"/>
                </a:cubicBezTo>
                <a:cubicBezTo>
                  <a:pt x="2709014" y="6328367"/>
                  <a:pt x="2704081" y="6337516"/>
                  <a:pt x="2700812" y="6348128"/>
                </a:cubicBezTo>
                <a:cubicBezTo>
                  <a:pt x="2697542" y="6358740"/>
                  <a:pt x="2695907" y="6370355"/>
                  <a:pt x="2695907" y="6382975"/>
                </a:cubicBezTo>
                <a:cubicBezTo>
                  <a:pt x="2695907" y="6396053"/>
                  <a:pt x="2697456" y="6407755"/>
                  <a:pt x="2700553" y="6418080"/>
                </a:cubicBezTo>
                <a:cubicBezTo>
                  <a:pt x="2703651" y="6428404"/>
                  <a:pt x="2708354" y="6437181"/>
                  <a:pt x="2714664" y="6444408"/>
                </a:cubicBezTo>
                <a:cubicBezTo>
                  <a:pt x="2720974" y="6451636"/>
                  <a:pt x="2728861" y="6457142"/>
                  <a:pt x="2738326" y="6460928"/>
                </a:cubicBezTo>
                <a:cubicBezTo>
                  <a:pt x="2747790" y="6464714"/>
                  <a:pt x="2758889" y="6466607"/>
                  <a:pt x="2771623" y="6466607"/>
                </a:cubicBezTo>
                <a:cubicBezTo>
                  <a:pt x="2784701" y="6466607"/>
                  <a:pt x="2796203" y="6464456"/>
                  <a:pt x="2806126" y="6460154"/>
                </a:cubicBezTo>
                <a:cubicBezTo>
                  <a:pt x="2816049" y="6455852"/>
                  <a:pt x="2824309" y="6449857"/>
                  <a:pt x="2830906" y="6442171"/>
                </a:cubicBezTo>
                <a:cubicBezTo>
                  <a:pt x="2837502" y="6434485"/>
                  <a:pt x="2842464" y="6425336"/>
                  <a:pt x="2845791" y="6414724"/>
                </a:cubicBezTo>
                <a:cubicBezTo>
                  <a:pt x="2849118" y="6404112"/>
                  <a:pt x="2850781" y="6392497"/>
                  <a:pt x="2850781" y="6379877"/>
                </a:cubicBezTo>
                <a:cubicBezTo>
                  <a:pt x="2850781" y="6366914"/>
                  <a:pt x="2849204" y="6355269"/>
                  <a:pt x="2846049" y="6344944"/>
                </a:cubicBezTo>
                <a:cubicBezTo>
                  <a:pt x="2842894" y="6334619"/>
                  <a:pt x="2838162" y="6325843"/>
                  <a:pt x="2831852" y="6318616"/>
                </a:cubicBezTo>
                <a:cubicBezTo>
                  <a:pt x="2825543" y="6311388"/>
                  <a:pt x="2817655" y="6305882"/>
                  <a:pt x="2808191" y="6302096"/>
                </a:cubicBezTo>
                <a:cubicBezTo>
                  <a:pt x="2798726" y="6298310"/>
                  <a:pt x="2787627" y="6296417"/>
                  <a:pt x="2774893" y="6296417"/>
                </a:cubicBezTo>
                <a:close/>
                <a:moveTo>
                  <a:pt x="2126909" y="6294180"/>
                </a:moveTo>
                <a:cubicBezTo>
                  <a:pt x="2120141" y="6294180"/>
                  <a:pt x="2113573" y="6294725"/>
                  <a:pt x="2107206" y="6295815"/>
                </a:cubicBezTo>
                <a:cubicBezTo>
                  <a:pt x="2100839" y="6296905"/>
                  <a:pt x="2094959" y="6298310"/>
                  <a:pt x="2089567" y="6300031"/>
                </a:cubicBezTo>
                <a:cubicBezTo>
                  <a:pt x="2084175" y="6301752"/>
                  <a:pt x="2079472" y="6303616"/>
                  <a:pt x="2075456" y="6305624"/>
                </a:cubicBezTo>
                <a:cubicBezTo>
                  <a:pt x="2071441" y="6307631"/>
                  <a:pt x="2068630" y="6309467"/>
                  <a:pt x="2067024" y="6311130"/>
                </a:cubicBezTo>
                <a:cubicBezTo>
                  <a:pt x="2065418" y="6312794"/>
                  <a:pt x="2064328" y="6314658"/>
                  <a:pt x="2063755" y="6316723"/>
                </a:cubicBezTo>
                <a:cubicBezTo>
                  <a:pt x="2063181" y="6318788"/>
                  <a:pt x="2062894" y="6321599"/>
                  <a:pt x="2062894" y="6325155"/>
                </a:cubicBezTo>
                <a:cubicBezTo>
                  <a:pt x="2062894" y="6327794"/>
                  <a:pt x="2063066" y="6330203"/>
                  <a:pt x="2063410" y="6332382"/>
                </a:cubicBezTo>
                <a:cubicBezTo>
                  <a:pt x="2063755" y="6334562"/>
                  <a:pt x="2064242" y="6336398"/>
                  <a:pt x="2064873" y="6337889"/>
                </a:cubicBezTo>
                <a:cubicBezTo>
                  <a:pt x="2065504" y="6339380"/>
                  <a:pt x="2066307" y="6340528"/>
                  <a:pt x="2067283" y="6341331"/>
                </a:cubicBezTo>
                <a:cubicBezTo>
                  <a:pt x="2068258" y="6342134"/>
                  <a:pt x="2069376" y="6342535"/>
                  <a:pt x="2070638" y="6342535"/>
                </a:cubicBezTo>
                <a:cubicBezTo>
                  <a:pt x="2072474" y="6342535"/>
                  <a:pt x="2074854" y="6341732"/>
                  <a:pt x="2077780" y="6340126"/>
                </a:cubicBezTo>
                <a:cubicBezTo>
                  <a:pt x="2080705" y="6338520"/>
                  <a:pt x="2084347" y="6336742"/>
                  <a:pt x="2088707" y="6334792"/>
                </a:cubicBezTo>
                <a:cubicBezTo>
                  <a:pt x="2093066" y="6332841"/>
                  <a:pt x="2098085" y="6331063"/>
                  <a:pt x="2103764" y="6329457"/>
                </a:cubicBezTo>
                <a:cubicBezTo>
                  <a:pt x="2109443" y="6327851"/>
                  <a:pt x="2115896" y="6327048"/>
                  <a:pt x="2123123" y="6327048"/>
                </a:cubicBezTo>
                <a:cubicBezTo>
                  <a:pt x="2128630" y="6327048"/>
                  <a:pt x="2133247" y="6327621"/>
                  <a:pt x="2136976" y="6328769"/>
                </a:cubicBezTo>
                <a:cubicBezTo>
                  <a:pt x="2140704" y="6329916"/>
                  <a:pt x="2143687" y="6331694"/>
                  <a:pt x="2145924" y="6334103"/>
                </a:cubicBezTo>
                <a:cubicBezTo>
                  <a:pt x="2148161" y="6336512"/>
                  <a:pt x="2149767" y="6339524"/>
                  <a:pt x="2150742" y="6343138"/>
                </a:cubicBezTo>
                <a:cubicBezTo>
                  <a:pt x="2151718" y="6346751"/>
                  <a:pt x="2152205" y="6350967"/>
                  <a:pt x="2152205" y="6355786"/>
                </a:cubicBezTo>
                <a:lnTo>
                  <a:pt x="2152205" y="6365078"/>
                </a:lnTo>
                <a:lnTo>
                  <a:pt x="2137234" y="6365078"/>
                </a:lnTo>
                <a:cubicBezTo>
                  <a:pt x="2123582" y="6365078"/>
                  <a:pt x="2111594" y="6366111"/>
                  <a:pt x="2101269" y="6368176"/>
                </a:cubicBezTo>
                <a:cubicBezTo>
                  <a:pt x="2090944" y="6370241"/>
                  <a:pt x="2082311" y="6373424"/>
                  <a:pt x="2075370" y="6377726"/>
                </a:cubicBezTo>
                <a:cubicBezTo>
                  <a:pt x="2068430" y="6382028"/>
                  <a:pt x="2063210" y="6387477"/>
                  <a:pt x="2059711" y="6394074"/>
                </a:cubicBezTo>
                <a:cubicBezTo>
                  <a:pt x="2056212" y="6400670"/>
                  <a:pt x="2054462" y="6408443"/>
                  <a:pt x="2054462" y="6417391"/>
                </a:cubicBezTo>
                <a:cubicBezTo>
                  <a:pt x="2054462" y="6425651"/>
                  <a:pt x="2055839" y="6432879"/>
                  <a:pt x="2058592" y="6439074"/>
                </a:cubicBezTo>
                <a:cubicBezTo>
                  <a:pt x="2061346" y="6445269"/>
                  <a:pt x="2065217" y="6450460"/>
                  <a:pt x="2070208" y="6454647"/>
                </a:cubicBezTo>
                <a:cubicBezTo>
                  <a:pt x="2075198" y="6458834"/>
                  <a:pt x="2081107" y="6461989"/>
                  <a:pt x="2087932" y="6464112"/>
                </a:cubicBezTo>
                <a:cubicBezTo>
                  <a:pt x="2094758" y="6466234"/>
                  <a:pt x="2102244" y="6467295"/>
                  <a:pt x="2110389" y="6467295"/>
                </a:cubicBezTo>
                <a:cubicBezTo>
                  <a:pt x="2120255" y="6467295"/>
                  <a:pt x="2129232" y="6465402"/>
                  <a:pt x="2137320" y="6461616"/>
                </a:cubicBezTo>
                <a:cubicBezTo>
                  <a:pt x="2145408" y="6457831"/>
                  <a:pt x="2152607" y="6452553"/>
                  <a:pt x="2158916" y="6445785"/>
                </a:cubicBezTo>
                <a:lnTo>
                  <a:pt x="2158916" y="6458003"/>
                </a:lnTo>
                <a:cubicBezTo>
                  <a:pt x="2158916" y="6459609"/>
                  <a:pt x="2159404" y="6460871"/>
                  <a:pt x="2160379" y="6461788"/>
                </a:cubicBezTo>
                <a:cubicBezTo>
                  <a:pt x="2161354" y="6462706"/>
                  <a:pt x="2163018" y="6463366"/>
                  <a:pt x="2165370" y="6463767"/>
                </a:cubicBezTo>
                <a:cubicBezTo>
                  <a:pt x="2167721" y="6464169"/>
                  <a:pt x="2171478" y="6464370"/>
                  <a:pt x="2176641" y="6464370"/>
                </a:cubicBezTo>
                <a:cubicBezTo>
                  <a:pt x="2181459" y="6464370"/>
                  <a:pt x="2185101" y="6464169"/>
                  <a:pt x="2187568" y="6463767"/>
                </a:cubicBezTo>
                <a:cubicBezTo>
                  <a:pt x="2190035" y="6463366"/>
                  <a:pt x="2191841" y="6462706"/>
                  <a:pt x="2192989" y="6461788"/>
                </a:cubicBezTo>
                <a:cubicBezTo>
                  <a:pt x="2194136" y="6460871"/>
                  <a:pt x="2194709" y="6459609"/>
                  <a:pt x="2194709" y="6458003"/>
                </a:cubicBezTo>
                <a:lnTo>
                  <a:pt x="2194709" y="6354753"/>
                </a:lnTo>
                <a:cubicBezTo>
                  <a:pt x="2194709" y="6344199"/>
                  <a:pt x="2193447" y="6335078"/>
                  <a:pt x="2190924" y="6327392"/>
                </a:cubicBezTo>
                <a:cubicBezTo>
                  <a:pt x="2188400" y="6319706"/>
                  <a:pt x="2184385" y="6313425"/>
                  <a:pt x="2178878" y="6308549"/>
                </a:cubicBezTo>
                <a:cubicBezTo>
                  <a:pt x="2173371" y="6303673"/>
                  <a:pt x="2166345" y="6300060"/>
                  <a:pt x="2157798" y="6297708"/>
                </a:cubicBezTo>
                <a:cubicBezTo>
                  <a:pt x="2149251" y="6295356"/>
                  <a:pt x="2138955" y="6294180"/>
                  <a:pt x="2126909" y="6294180"/>
                </a:cubicBezTo>
                <a:close/>
                <a:moveTo>
                  <a:pt x="1681583" y="6294180"/>
                </a:moveTo>
                <a:cubicBezTo>
                  <a:pt x="1667472" y="6294180"/>
                  <a:pt x="1655168" y="6296302"/>
                  <a:pt x="1644671" y="6300547"/>
                </a:cubicBezTo>
                <a:cubicBezTo>
                  <a:pt x="1634174" y="6304792"/>
                  <a:pt x="1625426" y="6310786"/>
                  <a:pt x="1618429" y="6318530"/>
                </a:cubicBezTo>
                <a:cubicBezTo>
                  <a:pt x="1611430" y="6326273"/>
                  <a:pt x="1606182" y="6335566"/>
                  <a:pt x="1602683" y="6346407"/>
                </a:cubicBezTo>
                <a:cubicBezTo>
                  <a:pt x="1599184" y="6357248"/>
                  <a:pt x="1597435" y="6369208"/>
                  <a:pt x="1597435" y="6382286"/>
                </a:cubicBezTo>
                <a:cubicBezTo>
                  <a:pt x="1597435" y="6395823"/>
                  <a:pt x="1599041" y="6407869"/>
                  <a:pt x="1602253" y="6418424"/>
                </a:cubicBezTo>
                <a:cubicBezTo>
                  <a:pt x="1605465" y="6428978"/>
                  <a:pt x="1610398" y="6437869"/>
                  <a:pt x="1617052" y="6445096"/>
                </a:cubicBezTo>
                <a:cubicBezTo>
                  <a:pt x="1623706" y="6452324"/>
                  <a:pt x="1632080" y="6457831"/>
                  <a:pt x="1642176" y="6461616"/>
                </a:cubicBezTo>
                <a:cubicBezTo>
                  <a:pt x="1652271" y="6465402"/>
                  <a:pt x="1664145" y="6467295"/>
                  <a:pt x="1677797" y="6467295"/>
                </a:cubicBezTo>
                <a:cubicBezTo>
                  <a:pt x="1691908" y="6467295"/>
                  <a:pt x="1704240" y="6465173"/>
                  <a:pt x="1714795" y="6460928"/>
                </a:cubicBezTo>
                <a:cubicBezTo>
                  <a:pt x="1725349" y="6456683"/>
                  <a:pt x="1734125" y="6450660"/>
                  <a:pt x="1741123" y="6442859"/>
                </a:cubicBezTo>
                <a:cubicBezTo>
                  <a:pt x="1748121" y="6435058"/>
                  <a:pt x="1753341" y="6425766"/>
                  <a:pt x="1756783" y="6414982"/>
                </a:cubicBezTo>
                <a:cubicBezTo>
                  <a:pt x="1760225" y="6404198"/>
                  <a:pt x="1761945" y="6392267"/>
                  <a:pt x="1761945" y="6379189"/>
                </a:cubicBezTo>
                <a:cubicBezTo>
                  <a:pt x="1761945" y="6365537"/>
                  <a:pt x="1760339" y="6353434"/>
                  <a:pt x="1757127" y="6342879"/>
                </a:cubicBezTo>
                <a:cubicBezTo>
                  <a:pt x="1753915" y="6332325"/>
                  <a:pt x="1749010" y="6323434"/>
                  <a:pt x="1742414" y="6316207"/>
                </a:cubicBezTo>
                <a:cubicBezTo>
                  <a:pt x="1735817" y="6308979"/>
                  <a:pt x="1727471" y="6303501"/>
                  <a:pt x="1717376" y="6299773"/>
                </a:cubicBezTo>
                <a:cubicBezTo>
                  <a:pt x="1707281" y="6296044"/>
                  <a:pt x="1695349" y="6294180"/>
                  <a:pt x="1681583" y="6294180"/>
                </a:cubicBezTo>
                <a:close/>
                <a:moveTo>
                  <a:pt x="1464066" y="6275251"/>
                </a:moveTo>
                <a:lnTo>
                  <a:pt x="1484371" y="6275251"/>
                </a:lnTo>
                <a:cubicBezTo>
                  <a:pt x="1489534" y="6275251"/>
                  <a:pt x="1493578" y="6275423"/>
                  <a:pt x="1496503" y="6275767"/>
                </a:cubicBezTo>
                <a:cubicBezTo>
                  <a:pt x="1499429" y="6276111"/>
                  <a:pt x="1502039" y="6276570"/>
                  <a:pt x="1504333" y="6277144"/>
                </a:cubicBezTo>
                <a:cubicBezTo>
                  <a:pt x="1511905" y="6279209"/>
                  <a:pt x="1517354" y="6282765"/>
                  <a:pt x="1520681" y="6287813"/>
                </a:cubicBezTo>
                <a:cubicBezTo>
                  <a:pt x="1524008" y="6292861"/>
                  <a:pt x="1525671" y="6299056"/>
                  <a:pt x="1525671" y="6306398"/>
                </a:cubicBezTo>
                <a:cubicBezTo>
                  <a:pt x="1525671" y="6311216"/>
                  <a:pt x="1524868" y="6315576"/>
                  <a:pt x="1523262" y="6319476"/>
                </a:cubicBezTo>
                <a:cubicBezTo>
                  <a:pt x="1521656" y="6323377"/>
                  <a:pt x="1519247" y="6326732"/>
                  <a:pt x="1516035" y="6329543"/>
                </a:cubicBezTo>
                <a:cubicBezTo>
                  <a:pt x="1512823" y="6332354"/>
                  <a:pt x="1508807" y="6334533"/>
                  <a:pt x="1503989" y="6336082"/>
                </a:cubicBezTo>
                <a:cubicBezTo>
                  <a:pt x="1499171" y="6337631"/>
                  <a:pt x="1493549" y="6338405"/>
                  <a:pt x="1487125" y="6338405"/>
                </a:cubicBezTo>
                <a:lnTo>
                  <a:pt x="1464066" y="6338405"/>
                </a:lnTo>
                <a:close/>
                <a:moveTo>
                  <a:pt x="1432231" y="6240662"/>
                </a:moveTo>
                <a:cubicBezTo>
                  <a:pt x="1428445" y="6240662"/>
                  <a:pt x="1425261" y="6241781"/>
                  <a:pt x="1422680" y="6244018"/>
                </a:cubicBezTo>
                <a:cubicBezTo>
                  <a:pt x="1420099" y="6246255"/>
                  <a:pt x="1418808" y="6249897"/>
                  <a:pt x="1418808" y="6254945"/>
                </a:cubicBezTo>
                <a:lnTo>
                  <a:pt x="1418808" y="6457142"/>
                </a:lnTo>
                <a:cubicBezTo>
                  <a:pt x="1418808" y="6458289"/>
                  <a:pt x="1419152" y="6459322"/>
                  <a:pt x="1419841" y="6460240"/>
                </a:cubicBezTo>
                <a:cubicBezTo>
                  <a:pt x="1420529" y="6461157"/>
                  <a:pt x="1421734" y="6461903"/>
                  <a:pt x="1423454" y="6462477"/>
                </a:cubicBezTo>
                <a:cubicBezTo>
                  <a:pt x="1425175" y="6463050"/>
                  <a:pt x="1427498" y="6463509"/>
                  <a:pt x="1430424" y="6463853"/>
                </a:cubicBezTo>
                <a:cubicBezTo>
                  <a:pt x="1433349" y="6464198"/>
                  <a:pt x="1436991" y="6464370"/>
                  <a:pt x="1441351" y="6464370"/>
                </a:cubicBezTo>
                <a:cubicBezTo>
                  <a:pt x="1445825" y="6464370"/>
                  <a:pt x="1449496" y="6464198"/>
                  <a:pt x="1452364" y="6463853"/>
                </a:cubicBezTo>
                <a:cubicBezTo>
                  <a:pt x="1455232" y="6463509"/>
                  <a:pt x="1457527" y="6463050"/>
                  <a:pt x="1459248" y="6462477"/>
                </a:cubicBezTo>
                <a:cubicBezTo>
                  <a:pt x="1460968" y="6461903"/>
                  <a:pt x="1462202" y="6461157"/>
                  <a:pt x="1462947" y="6460240"/>
                </a:cubicBezTo>
                <a:cubicBezTo>
                  <a:pt x="1463693" y="6459322"/>
                  <a:pt x="1464066" y="6458289"/>
                  <a:pt x="1464066" y="6457142"/>
                </a:cubicBezTo>
                <a:lnTo>
                  <a:pt x="1464066" y="6372306"/>
                </a:lnTo>
                <a:lnTo>
                  <a:pt x="1478177" y="6372306"/>
                </a:lnTo>
                <a:cubicBezTo>
                  <a:pt x="1482995" y="6372306"/>
                  <a:pt x="1487240" y="6373051"/>
                  <a:pt x="1490911" y="6374543"/>
                </a:cubicBezTo>
                <a:cubicBezTo>
                  <a:pt x="1494582" y="6376034"/>
                  <a:pt x="1497823" y="6378242"/>
                  <a:pt x="1500633" y="6381168"/>
                </a:cubicBezTo>
                <a:cubicBezTo>
                  <a:pt x="1503444" y="6384093"/>
                  <a:pt x="1505997" y="6387736"/>
                  <a:pt x="1508291" y="6392095"/>
                </a:cubicBezTo>
                <a:cubicBezTo>
                  <a:pt x="1510585" y="6396454"/>
                  <a:pt x="1512937" y="6401445"/>
                  <a:pt x="1515346" y="6407066"/>
                </a:cubicBezTo>
                <a:lnTo>
                  <a:pt x="1535308" y="6456798"/>
                </a:lnTo>
                <a:cubicBezTo>
                  <a:pt x="1535767" y="6458175"/>
                  <a:pt x="1536340" y="6459351"/>
                  <a:pt x="1537029" y="6460326"/>
                </a:cubicBezTo>
                <a:cubicBezTo>
                  <a:pt x="1537717" y="6461301"/>
                  <a:pt x="1538893" y="6462104"/>
                  <a:pt x="1540557" y="6462735"/>
                </a:cubicBezTo>
                <a:cubicBezTo>
                  <a:pt x="1542220" y="6463366"/>
                  <a:pt x="1544486" y="6463796"/>
                  <a:pt x="1547354" y="6464026"/>
                </a:cubicBezTo>
                <a:cubicBezTo>
                  <a:pt x="1550222" y="6464255"/>
                  <a:pt x="1554065" y="6464370"/>
                  <a:pt x="1558883" y="6464370"/>
                </a:cubicBezTo>
                <a:cubicBezTo>
                  <a:pt x="1564620" y="6464370"/>
                  <a:pt x="1569151" y="6464255"/>
                  <a:pt x="1572478" y="6464026"/>
                </a:cubicBezTo>
                <a:cubicBezTo>
                  <a:pt x="1575805" y="6463796"/>
                  <a:pt x="1578328" y="6463394"/>
                  <a:pt x="1580049" y="6462821"/>
                </a:cubicBezTo>
                <a:cubicBezTo>
                  <a:pt x="1581770" y="6462247"/>
                  <a:pt x="1582860" y="6461530"/>
                  <a:pt x="1583319" y="6460670"/>
                </a:cubicBezTo>
                <a:cubicBezTo>
                  <a:pt x="1583778" y="6459810"/>
                  <a:pt x="1584007" y="6458748"/>
                  <a:pt x="1584007" y="6457486"/>
                </a:cubicBezTo>
                <a:cubicBezTo>
                  <a:pt x="1584007" y="6456339"/>
                  <a:pt x="1583721" y="6454762"/>
                  <a:pt x="1583147" y="6452754"/>
                </a:cubicBezTo>
                <a:cubicBezTo>
                  <a:pt x="1582573" y="6450746"/>
                  <a:pt x="1581426" y="6447563"/>
                  <a:pt x="1579705" y="6443204"/>
                </a:cubicBezTo>
                <a:lnTo>
                  <a:pt x="1560948" y="6399323"/>
                </a:lnTo>
                <a:cubicBezTo>
                  <a:pt x="1558768" y="6394045"/>
                  <a:pt x="1556532" y="6389313"/>
                  <a:pt x="1554237" y="6385126"/>
                </a:cubicBezTo>
                <a:cubicBezTo>
                  <a:pt x="1551943" y="6380938"/>
                  <a:pt x="1549505" y="6377210"/>
                  <a:pt x="1546923" y="6373940"/>
                </a:cubicBezTo>
                <a:cubicBezTo>
                  <a:pt x="1544342" y="6370671"/>
                  <a:pt x="1541589" y="6367889"/>
                  <a:pt x="1538664" y="6365594"/>
                </a:cubicBezTo>
                <a:cubicBezTo>
                  <a:pt x="1535738" y="6363300"/>
                  <a:pt x="1532612" y="6361350"/>
                  <a:pt x="1529285" y="6359744"/>
                </a:cubicBezTo>
                <a:cubicBezTo>
                  <a:pt x="1536168" y="6357564"/>
                  <a:pt x="1542306" y="6354696"/>
                  <a:pt x="1547698" y="6351139"/>
                </a:cubicBezTo>
                <a:cubicBezTo>
                  <a:pt x="1553090" y="6347583"/>
                  <a:pt x="1557621" y="6343396"/>
                  <a:pt x="1561293" y="6338577"/>
                </a:cubicBezTo>
                <a:cubicBezTo>
                  <a:pt x="1564963" y="6333759"/>
                  <a:pt x="1567745" y="6328281"/>
                  <a:pt x="1569638" y="6322144"/>
                </a:cubicBezTo>
                <a:cubicBezTo>
                  <a:pt x="1571531" y="6316006"/>
                  <a:pt x="1572478" y="6309209"/>
                  <a:pt x="1572478" y="6301752"/>
                </a:cubicBezTo>
                <a:cubicBezTo>
                  <a:pt x="1572478" y="6292918"/>
                  <a:pt x="1571158" y="6285088"/>
                  <a:pt x="1568520" y="6278262"/>
                </a:cubicBezTo>
                <a:cubicBezTo>
                  <a:pt x="1565881" y="6271437"/>
                  <a:pt x="1562067" y="6265528"/>
                  <a:pt x="1557076" y="6260538"/>
                </a:cubicBezTo>
                <a:cubicBezTo>
                  <a:pt x="1552086" y="6255548"/>
                  <a:pt x="1546006" y="6251504"/>
                  <a:pt x="1538836" y="6248406"/>
                </a:cubicBezTo>
                <a:cubicBezTo>
                  <a:pt x="1531666" y="6245309"/>
                  <a:pt x="1523606" y="6243129"/>
                  <a:pt x="1514658" y="6241867"/>
                </a:cubicBezTo>
                <a:cubicBezTo>
                  <a:pt x="1511560" y="6241523"/>
                  <a:pt x="1508119" y="6241236"/>
                  <a:pt x="1504333" y="6241007"/>
                </a:cubicBezTo>
                <a:cubicBezTo>
                  <a:pt x="1500547" y="6240777"/>
                  <a:pt x="1495729" y="6240662"/>
                  <a:pt x="1489878" y="6240662"/>
                </a:cubicBezTo>
                <a:close/>
                <a:moveTo>
                  <a:pt x="2604526" y="6237909"/>
                </a:moveTo>
                <a:cubicBezTo>
                  <a:pt x="2589957" y="6237909"/>
                  <a:pt x="2576678" y="6240548"/>
                  <a:pt x="2564690" y="6245825"/>
                </a:cubicBezTo>
                <a:cubicBezTo>
                  <a:pt x="2552701" y="6251102"/>
                  <a:pt x="2542405" y="6258760"/>
                  <a:pt x="2533801" y="6268798"/>
                </a:cubicBezTo>
                <a:cubicBezTo>
                  <a:pt x="2525196" y="6278836"/>
                  <a:pt x="2518514" y="6291083"/>
                  <a:pt x="2513753" y="6305538"/>
                </a:cubicBezTo>
                <a:cubicBezTo>
                  <a:pt x="2508992" y="6319992"/>
                  <a:pt x="2506612" y="6336455"/>
                  <a:pt x="2506612" y="6354925"/>
                </a:cubicBezTo>
                <a:cubicBezTo>
                  <a:pt x="2506612" y="6372936"/>
                  <a:pt x="2508820" y="6388854"/>
                  <a:pt x="2513237" y="6402678"/>
                </a:cubicBezTo>
                <a:cubicBezTo>
                  <a:pt x="2517654" y="6416502"/>
                  <a:pt x="2523963" y="6428118"/>
                  <a:pt x="2532166" y="6437525"/>
                </a:cubicBezTo>
                <a:cubicBezTo>
                  <a:pt x="2540369" y="6446932"/>
                  <a:pt x="2550292" y="6454045"/>
                  <a:pt x="2561936" y="6458863"/>
                </a:cubicBezTo>
                <a:cubicBezTo>
                  <a:pt x="2573580" y="6463681"/>
                  <a:pt x="2586630" y="6466091"/>
                  <a:pt x="2601085" y="6466091"/>
                </a:cubicBezTo>
                <a:cubicBezTo>
                  <a:pt x="2609460" y="6466091"/>
                  <a:pt x="2617175" y="6465316"/>
                  <a:pt x="2624230" y="6463767"/>
                </a:cubicBezTo>
                <a:cubicBezTo>
                  <a:pt x="2631286" y="6462219"/>
                  <a:pt x="2637537" y="6460326"/>
                  <a:pt x="2642987" y="6458089"/>
                </a:cubicBezTo>
                <a:cubicBezTo>
                  <a:pt x="2648436" y="6455852"/>
                  <a:pt x="2652997" y="6453557"/>
                  <a:pt x="2656668" y="6451205"/>
                </a:cubicBezTo>
                <a:cubicBezTo>
                  <a:pt x="2660338" y="6448854"/>
                  <a:pt x="2662747" y="6447104"/>
                  <a:pt x="2663895" y="6445957"/>
                </a:cubicBezTo>
                <a:cubicBezTo>
                  <a:pt x="2665042" y="6444810"/>
                  <a:pt x="2665845" y="6443834"/>
                  <a:pt x="2666304" y="6443031"/>
                </a:cubicBezTo>
                <a:cubicBezTo>
                  <a:pt x="2666763" y="6442228"/>
                  <a:pt x="2667136" y="6441311"/>
                  <a:pt x="2667422" y="6440278"/>
                </a:cubicBezTo>
                <a:cubicBezTo>
                  <a:pt x="2667710" y="6439246"/>
                  <a:pt x="2667910" y="6438041"/>
                  <a:pt x="2668025" y="6436664"/>
                </a:cubicBezTo>
                <a:cubicBezTo>
                  <a:pt x="2668140" y="6435288"/>
                  <a:pt x="2668197" y="6433682"/>
                  <a:pt x="2668197" y="6431846"/>
                </a:cubicBezTo>
                <a:cubicBezTo>
                  <a:pt x="2668197" y="6429207"/>
                  <a:pt x="2668110" y="6427028"/>
                  <a:pt x="2667938" y="6425307"/>
                </a:cubicBezTo>
                <a:cubicBezTo>
                  <a:pt x="2667765" y="6423586"/>
                  <a:pt x="2667505" y="6422238"/>
                  <a:pt x="2667159" y="6421263"/>
                </a:cubicBezTo>
                <a:cubicBezTo>
                  <a:pt x="2666813" y="6420288"/>
                  <a:pt x="2666352" y="6419628"/>
                  <a:pt x="2665776" y="6419284"/>
                </a:cubicBezTo>
                <a:cubicBezTo>
                  <a:pt x="2665200" y="6418940"/>
                  <a:pt x="2664507" y="6418768"/>
                  <a:pt x="2663699" y="6418768"/>
                </a:cubicBezTo>
                <a:cubicBezTo>
                  <a:pt x="2661969" y="6418768"/>
                  <a:pt x="2659605" y="6419858"/>
                  <a:pt x="2656606" y="6422037"/>
                </a:cubicBezTo>
                <a:cubicBezTo>
                  <a:pt x="2653607" y="6424217"/>
                  <a:pt x="2649772" y="6426655"/>
                  <a:pt x="2645102" y="6429351"/>
                </a:cubicBezTo>
                <a:cubicBezTo>
                  <a:pt x="2640431" y="6432047"/>
                  <a:pt x="2634780" y="6434485"/>
                  <a:pt x="2628149" y="6436664"/>
                </a:cubicBezTo>
                <a:cubicBezTo>
                  <a:pt x="2621518" y="6438844"/>
                  <a:pt x="2613762" y="6439934"/>
                  <a:pt x="2604881" y="6439934"/>
                </a:cubicBezTo>
                <a:cubicBezTo>
                  <a:pt x="2594386" y="6439934"/>
                  <a:pt x="2584986" y="6438070"/>
                  <a:pt x="2576683" y="6434341"/>
                </a:cubicBezTo>
                <a:cubicBezTo>
                  <a:pt x="2568379" y="6430613"/>
                  <a:pt x="2561373" y="6425106"/>
                  <a:pt x="2555663" y="6417821"/>
                </a:cubicBezTo>
                <a:cubicBezTo>
                  <a:pt x="2549954" y="6410537"/>
                  <a:pt x="2545571" y="6401474"/>
                  <a:pt x="2542515" y="6390632"/>
                </a:cubicBezTo>
                <a:cubicBezTo>
                  <a:pt x="2539459" y="6379791"/>
                  <a:pt x="2537931" y="6367315"/>
                  <a:pt x="2537931" y="6353204"/>
                </a:cubicBezTo>
                <a:cubicBezTo>
                  <a:pt x="2537931" y="6338979"/>
                  <a:pt x="2539516" y="6326331"/>
                  <a:pt x="2542689" y="6315260"/>
                </a:cubicBezTo>
                <a:cubicBezTo>
                  <a:pt x="2545860" y="6304190"/>
                  <a:pt x="2550330" y="6294811"/>
                  <a:pt x="2556096" y="6287125"/>
                </a:cubicBezTo>
                <a:cubicBezTo>
                  <a:pt x="2561863" y="6279438"/>
                  <a:pt x="2568811" y="6273616"/>
                  <a:pt x="2576942" y="6269658"/>
                </a:cubicBezTo>
                <a:cubicBezTo>
                  <a:pt x="2585073" y="6265700"/>
                  <a:pt x="2594099" y="6263721"/>
                  <a:pt x="2604018" y="6263721"/>
                </a:cubicBezTo>
                <a:cubicBezTo>
                  <a:pt x="2613130" y="6263721"/>
                  <a:pt x="2620943" y="6264840"/>
                  <a:pt x="2627459" y="6267077"/>
                </a:cubicBezTo>
                <a:cubicBezTo>
                  <a:pt x="2633975" y="6269314"/>
                  <a:pt x="2639511" y="6271781"/>
                  <a:pt x="2644066" y="6274477"/>
                </a:cubicBezTo>
                <a:cubicBezTo>
                  <a:pt x="2648622" y="6277173"/>
                  <a:pt x="2652342" y="6279639"/>
                  <a:pt x="2655226" y="6281876"/>
                </a:cubicBezTo>
                <a:cubicBezTo>
                  <a:pt x="2658110" y="6284113"/>
                  <a:pt x="2660359" y="6285232"/>
                  <a:pt x="2661973" y="6285232"/>
                </a:cubicBezTo>
                <a:cubicBezTo>
                  <a:pt x="2662896" y="6285232"/>
                  <a:pt x="2663674" y="6284974"/>
                  <a:pt x="2664309" y="6284457"/>
                </a:cubicBezTo>
                <a:cubicBezTo>
                  <a:pt x="2664944" y="6283941"/>
                  <a:pt x="2665492" y="6283138"/>
                  <a:pt x="2665953" y="6282048"/>
                </a:cubicBezTo>
                <a:cubicBezTo>
                  <a:pt x="2666415" y="6280958"/>
                  <a:pt x="2666761" y="6279610"/>
                  <a:pt x="2666991" y="6278004"/>
                </a:cubicBezTo>
                <a:cubicBezTo>
                  <a:pt x="2667222" y="6276398"/>
                  <a:pt x="2667336" y="6274448"/>
                  <a:pt x="2667336" y="6272154"/>
                </a:cubicBezTo>
                <a:cubicBezTo>
                  <a:pt x="2667336" y="6270089"/>
                  <a:pt x="2667251" y="6268310"/>
                  <a:pt x="2667078" y="6266819"/>
                </a:cubicBezTo>
                <a:cubicBezTo>
                  <a:pt x="2666906" y="6265328"/>
                  <a:pt x="2666677" y="6264037"/>
                  <a:pt x="2666390" y="6262947"/>
                </a:cubicBezTo>
                <a:cubicBezTo>
                  <a:pt x="2666103" y="6261857"/>
                  <a:pt x="2665731" y="6260911"/>
                  <a:pt x="2665272" y="6260108"/>
                </a:cubicBezTo>
                <a:cubicBezTo>
                  <a:pt x="2664812" y="6259305"/>
                  <a:pt x="2663809" y="6258129"/>
                  <a:pt x="2662260" y="6256580"/>
                </a:cubicBezTo>
                <a:cubicBezTo>
                  <a:pt x="2660712" y="6255031"/>
                  <a:pt x="2657930" y="6253052"/>
                  <a:pt x="2653914" y="6250643"/>
                </a:cubicBezTo>
                <a:cubicBezTo>
                  <a:pt x="2649899" y="6248234"/>
                  <a:pt x="2645310" y="6246112"/>
                  <a:pt x="2640148" y="6244276"/>
                </a:cubicBezTo>
                <a:cubicBezTo>
                  <a:pt x="2634985" y="6242441"/>
                  <a:pt x="2629363" y="6240921"/>
                  <a:pt x="2623284" y="6239716"/>
                </a:cubicBezTo>
                <a:cubicBezTo>
                  <a:pt x="2617203" y="6238511"/>
                  <a:pt x="2610951" y="6237909"/>
                  <a:pt x="2604526" y="6237909"/>
                </a:cubicBezTo>
                <a:close/>
                <a:moveTo>
                  <a:pt x="2359448" y="6224315"/>
                </a:moveTo>
                <a:cubicBezTo>
                  <a:pt x="2355204" y="6224315"/>
                  <a:pt x="2351705" y="6224487"/>
                  <a:pt x="2348951" y="6224831"/>
                </a:cubicBezTo>
                <a:cubicBezTo>
                  <a:pt x="2346198" y="6225175"/>
                  <a:pt x="2343990" y="6225663"/>
                  <a:pt x="2342326" y="6226294"/>
                </a:cubicBezTo>
                <a:cubicBezTo>
                  <a:pt x="2340663" y="6226924"/>
                  <a:pt x="2339515" y="6227699"/>
                  <a:pt x="2338884" y="6228617"/>
                </a:cubicBezTo>
                <a:cubicBezTo>
                  <a:pt x="2338253" y="6229534"/>
                  <a:pt x="2337938" y="6230567"/>
                  <a:pt x="2337938" y="6231714"/>
                </a:cubicBezTo>
                <a:lnTo>
                  <a:pt x="2337938" y="6314830"/>
                </a:lnTo>
                <a:cubicBezTo>
                  <a:pt x="2331055" y="6308061"/>
                  <a:pt x="2324114" y="6302928"/>
                  <a:pt x="2317116" y="6299429"/>
                </a:cubicBezTo>
                <a:cubicBezTo>
                  <a:pt x="2310118" y="6295930"/>
                  <a:pt x="2302317" y="6294180"/>
                  <a:pt x="2293713" y="6294180"/>
                </a:cubicBezTo>
                <a:cubicBezTo>
                  <a:pt x="2282814" y="6294180"/>
                  <a:pt x="2273178" y="6296245"/>
                  <a:pt x="2264803" y="6300375"/>
                </a:cubicBezTo>
                <a:cubicBezTo>
                  <a:pt x="2256428" y="6304505"/>
                  <a:pt x="2249430" y="6310413"/>
                  <a:pt x="2243809" y="6318100"/>
                </a:cubicBezTo>
                <a:cubicBezTo>
                  <a:pt x="2238187" y="6325786"/>
                  <a:pt x="2233914" y="6335078"/>
                  <a:pt x="2230989" y="6345977"/>
                </a:cubicBezTo>
                <a:cubicBezTo>
                  <a:pt x="2228063" y="6356875"/>
                  <a:pt x="2226601" y="6369151"/>
                  <a:pt x="2226601" y="6382803"/>
                </a:cubicBezTo>
                <a:cubicBezTo>
                  <a:pt x="2226601" y="6394160"/>
                  <a:pt x="2227748" y="6404973"/>
                  <a:pt x="2230042" y="6415240"/>
                </a:cubicBezTo>
                <a:cubicBezTo>
                  <a:pt x="2232337" y="6425508"/>
                  <a:pt x="2236037" y="6434485"/>
                  <a:pt x="2241142" y="6442171"/>
                </a:cubicBezTo>
                <a:cubicBezTo>
                  <a:pt x="2246247" y="6449857"/>
                  <a:pt x="2252843" y="6455966"/>
                  <a:pt x="2260931" y="6460498"/>
                </a:cubicBezTo>
                <a:cubicBezTo>
                  <a:pt x="2269019" y="6465029"/>
                  <a:pt x="2278914" y="6467295"/>
                  <a:pt x="2290615" y="6467295"/>
                </a:cubicBezTo>
                <a:cubicBezTo>
                  <a:pt x="2301170" y="6467295"/>
                  <a:pt x="2310778" y="6464943"/>
                  <a:pt x="2319439" y="6460240"/>
                </a:cubicBezTo>
                <a:cubicBezTo>
                  <a:pt x="2328101" y="6455536"/>
                  <a:pt x="2336389" y="6448940"/>
                  <a:pt x="2344305" y="6440450"/>
                </a:cubicBezTo>
                <a:lnTo>
                  <a:pt x="2344305" y="6457486"/>
                </a:lnTo>
                <a:cubicBezTo>
                  <a:pt x="2344305" y="6458748"/>
                  <a:pt x="2344621" y="6459810"/>
                  <a:pt x="2345252" y="6460670"/>
                </a:cubicBezTo>
                <a:cubicBezTo>
                  <a:pt x="2345882" y="6461530"/>
                  <a:pt x="2346915" y="6462247"/>
                  <a:pt x="2348349" y="6462821"/>
                </a:cubicBezTo>
                <a:cubicBezTo>
                  <a:pt x="2349783" y="6463394"/>
                  <a:pt x="2351647" y="6463796"/>
                  <a:pt x="2353942" y="6464026"/>
                </a:cubicBezTo>
                <a:cubicBezTo>
                  <a:pt x="2356236" y="6464255"/>
                  <a:pt x="2359219" y="6464370"/>
                  <a:pt x="2362890" y="6464370"/>
                </a:cubicBezTo>
                <a:cubicBezTo>
                  <a:pt x="2366332" y="6464370"/>
                  <a:pt x="2369228" y="6464255"/>
                  <a:pt x="2371580" y="6464026"/>
                </a:cubicBezTo>
                <a:cubicBezTo>
                  <a:pt x="2373932" y="6463796"/>
                  <a:pt x="2375796" y="6463394"/>
                  <a:pt x="2377173" y="6462821"/>
                </a:cubicBezTo>
                <a:cubicBezTo>
                  <a:pt x="2378550" y="6462247"/>
                  <a:pt x="2379525" y="6461530"/>
                  <a:pt x="2380099" y="6460670"/>
                </a:cubicBezTo>
                <a:cubicBezTo>
                  <a:pt x="2380672" y="6459810"/>
                  <a:pt x="2380959" y="6458748"/>
                  <a:pt x="2380959" y="6457486"/>
                </a:cubicBezTo>
                <a:lnTo>
                  <a:pt x="2380959" y="6231714"/>
                </a:lnTo>
                <a:cubicBezTo>
                  <a:pt x="2380959" y="6230567"/>
                  <a:pt x="2380614" y="6229534"/>
                  <a:pt x="2379926" y="6228617"/>
                </a:cubicBezTo>
                <a:cubicBezTo>
                  <a:pt x="2379238" y="6227699"/>
                  <a:pt x="2378091" y="6226924"/>
                  <a:pt x="2376484" y="6226294"/>
                </a:cubicBezTo>
                <a:cubicBezTo>
                  <a:pt x="2374878" y="6225663"/>
                  <a:pt x="2372699" y="6225175"/>
                  <a:pt x="2369946" y="6224831"/>
                </a:cubicBezTo>
                <a:cubicBezTo>
                  <a:pt x="2367192" y="6224487"/>
                  <a:pt x="2363693" y="6224315"/>
                  <a:pt x="2359448" y="6224315"/>
                </a:cubicBezTo>
                <a:close/>
                <a:moveTo>
                  <a:pt x="4455641" y="5739140"/>
                </a:moveTo>
                <a:cubicBezTo>
                  <a:pt x="4447505" y="5739140"/>
                  <a:pt x="4440759" y="5739884"/>
                  <a:pt x="4435401" y="5741372"/>
                </a:cubicBezTo>
                <a:cubicBezTo>
                  <a:pt x="4430043" y="5742860"/>
                  <a:pt x="4425727" y="5745390"/>
                  <a:pt x="4422453" y="5748962"/>
                </a:cubicBezTo>
                <a:cubicBezTo>
                  <a:pt x="4419178" y="5752534"/>
                  <a:pt x="4416946" y="5757247"/>
                  <a:pt x="4415756" y="5763101"/>
                </a:cubicBezTo>
                <a:cubicBezTo>
                  <a:pt x="4414564" y="5768955"/>
                  <a:pt x="4413969" y="5776049"/>
                  <a:pt x="4413969" y="5784383"/>
                </a:cubicBezTo>
                <a:cubicBezTo>
                  <a:pt x="4413969" y="5792718"/>
                  <a:pt x="4414564" y="5799713"/>
                  <a:pt x="4415756" y="5805368"/>
                </a:cubicBezTo>
                <a:cubicBezTo>
                  <a:pt x="4416946" y="5811024"/>
                  <a:pt x="4419178" y="5815637"/>
                  <a:pt x="4422453" y="5819209"/>
                </a:cubicBezTo>
                <a:cubicBezTo>
                  <a:pt x="4425727" y="5822781"/>
                  <a:pt x="4430043" y="5825311"/>
                  <a:pt x="4435401" y="5826799"/>
                </a:cubicBezTo>
                <a:cubicBezTo>
                  <a:pt x="4440759" y="5828288"/>
                  <a:pt x="4447505" y="5829032"/>
                  <a:pt x="4455641" y="5829032"/>
                </a:cubicBezTo>
                <a:cubicBezTo>
                  <a:pt x="4463777" y="5829032"/>
                  <a:pt x="4470524" y="5828288"/>
                  <a:pt x="4475882" y="5826799"/>
                </a:cubicBezTo>
                <a:cubicBezTo>
                  <a:pt x="4481240" y="5825311"/>
                  <a:pt x="4485556" y="5822781"/>
                  <a:pt x="4488830" y="5819209"/>
                </a:cubicBezTo>
                <a:cubicBezTo>
                  <a:pt x="4492104" y="5815637"/>
                  <a:pt x="4494436" y="5811024"/>
                  <a:pt x="4495825" y="5805368"/>
                </a:cubicBezTo>
                <a:cubicBezTo>
                  <a:pt x="4497214" y="5799713"/>
                  <a:pt x="4497909" y="5792718"/>
                  <a:pt x="4497909" y="5784383"/>
                </a:cubicBezTo>
                <a:cubicBezTo>
                  <a:pt x="4497909" y="5776049"/>
                  <a:pt x="4497214" y="5768955"/>
                  <a:pt x="4495825" y="5763101"/>
                </a:cubicBezTo>
                <a:cubicBezTo>
                  <a:pt x="4494436" y="5757247"/>
                  <a:pt x="4492104" y="5752534"/>
                  <a:pt x="4488830" y="5748962"/>
                </a:cubicBezTo>
                <a:cubicBezTo>
                  <a:pt x="4485556" y="5745390"/>
                  <a:pt x="4481240" y="5742860"/>
                  <a:pt x="4475882" y="5741372"/>
                </a:cubicBezTo>
                <a:cubicBezTo>
                  <a:pt x="4470524" y="5739884"/>
                  <a:pt x="4463777" y="5739140"/>
                  <a:pt x="4455641" y="5739140"/>
                </a:cubicBezTo>
                <a:close/>
                <a:moveTo>
                  <a:pt x="2375322" y="5702230"/>
                </a:moveTo>
                <a:lnTo>
                  <a:pt x="2403897" y="5702230"/>
                </a:lnTo>
                <a:lnTo>
                  <a:pt x="2403897" y="5747474"/>
                </a:lnTo>
                <a:cubicBezTo>
                  <a:pt x="2394769" y="5757793"/>
                  <a:pt x="2385789" y="5765631"/>
                  <a:pt x="2376959" y="5770989"/>
                </a:cubicBezTo>
                <a:cubicBezTo>
                  <a:pt x="2368129" y="5776347"/>
                  <a:pt x="2358455" y="5779025"/>
                  <a:pt x="2347938" y="5779025"/>
                </a:cubicBezTo>
                <a:cubicBezTo>
                  <a:pt x="2335436" y="5779025"/>
                  <a:pt x="2325663" y="5775851"/>
                  <a:pt x="2318618" y="5769500"/>
                </a:cubicBezTo>
                <a:cubicBezTo>
                  <a:pt x="2311574" y="5763151"/>
                  <a:pt x="2308052" y="5754419"/>
                  <a:pt x="2308052" y="5743307"/>
                </a:cubicBezTo>
                <a:cubicBezTo>
                  <a:pt x="2308052" y="5736758"/>
                  <a:pt x="2309292" y="5730954"/>
                  <a:pt x="2311772" y="5725894"/>
                </a:cubicBezTo>
                <a:cubicBezTo>
                  <a:pt x="2314253" y="5720834"/>
                  <a:pt x="2318172" y="5716518"/>
                  <a:pt x="2323530" y="5712946"/>
                </a:cubicBezTo>
                <a:cubicBezTo>
                  <a:pt x="2328887" y="5709374"/>
                  <a:pt x="2335833" y="5706695"/>
                  <a:pt x="2344366" y="5704909"/>
                </a:cubicBezTo>
                <a:cubicBezTo>
                  <a:pt x="2352898" y="5703123"/>
                  <a:pt x="2363217" y="5702230"/>
                  <a:pt x="2375322" y="5702230"/>
                </a:cubicBezTo>
                <a:close/>
                <a:moveTo>
                  <a:pt x="2064569" y="5596562"/>
                </a:moveTo>
                <a:cubicBezTo>
                  <a:pt x="2074490" y="5596562"/>
                  <a:pt x="2082776" y="5598993"/>
                  <a:pt x="2089423" y="5603855"/>
                </a:cubicBezTo>
                <a:cubicBezTo>
                  <a:pt x="2096070" y="5608717"/>
                  <a:pt x="2101428" y="5615215"/>
                  <a:pt x="2105496" y="5623351"/>
                </a:cubicBezTo>
                <a:cubicBezTo>
                  <a:pt x="2109564" y="5631487"/>
                  <a:pt x="2112442" y="5640764"/>
                  <a:pt x="2114129" y="5651182"/>
                </a:cubicBezTo>
                <a:cubicBezTo>
                  <a:pt x="2115815" y="5661600"/>
                  <a:pt x="2116659" y="5672465"/>
                  <a:pt x="2116659" y="5683776"/>
                </a:cubicBezTo>
                <a:cubicBezTo>
                  <a:pt x="2116659" y="5693896"/>
                  <a:pt x="2115617" y="5704016"/>
                  <a:pt x="2113533" y="5714136"/>
                </a:cubicBezTo>
                <a:cubicBezTo>
                  <a:pt x="2111450" y="5724257"/>
                  <a:pt x="2108225" y="5733335"/>
                  <a:pt x="2103859" y="5741372"/>
                </a:cubicBezTo>
                <a:cubicBezTo>
                  <a:pt x="2099494" y="5749409"/>
                  <a:pt x="2093888" y="5755908"/>
                  <a:pt x="2087042" y="5760868"/>
                </a:cubicBezTo>
                <a:cubicBezTo>
                  <a:pt x="2080196" y="5765829"/>
                  <a:pt x="2071911" y="5768310"/>
                  <a:pt x="2062187" y="5768310"/>
                </a:cubicBezTo>
                <a:cubicBezTo>
                  <a:pt x="2051869" y="5768310"/>
                  <a:pt x="2041947" y="5764688"/>
                  <a:pt x="2032422" y="5757445"/>
                </a:cubicBezTo>
                <a:cubicBezTo>
                  <a:pt x="2022897" y="5750202"/>
                  <a:pt x="2012876" y="5739933"/>
                  <a:pt x="2002359" y="5726638"/>
                </a:cubicBezTo>
                <a:lnTo>
                  <a:pt x="2002359" y="5639127"/>
                </a:lnTo>
                <a:cubicBezTo>
                  <a:pt x="2008312" y="5631190"/>
                  <a:pt x="2013967" y="5624542"/>
                  <a:pt x="2019325" y="5619184"/>
                </a:cubicBezTo>
                <a:cubicBezTo>
                  <a:pt x="2024683" y="5613826"/>
                  <a:pt x="2029892" y="5609461"/>
                  <a:pt x="2034952" y="5606087"/>
                </a:cubicBezTo>
                <a:cubicBezTo>
                  <a:pt x="2040012" y="5602714"/>
                  <a:pt x="2044973" y="5600283"/>
                  <a:pt x="2049835" y="5598795"/>
                </a:cubicBezTo>
                <a:cubicBezTo>
                  <a:pt x="2054696" y="5597306"/>
                  <a:pt x="2059608" y="5596562"/>
                  <a:pt x="2064569" y="5596562"/>
                </a:cubicBezTo>
                <a:close/>
                <a:moveTo>
                  <a:pt x="3186137" y="5595967"/>
                </a:moveTo>
                <a:cubicBezTo>
                  <a:pt x="3196853" y="5595967"/>
                  <a:pt x="3207122" y="5599539"/>
                  <a:pt x="3216945" y="5606683"/>
                </a:cubicBezTo>
                <a:cubicBezTo>
                  <a:pt x="3226768" y="5613826"/>
                  <a:pt x="3237037" y="5624145"/>
                  <a:pt x="3247752" y="5637639"/>
                </a:cubicBezTo>
                <a:lnTo>
                  <a:pt x="3247752" y="5725745"/>
                </a:lnTo>
                <a:cubicBezTo>
                  <a:pt x="3241402" y="5733683"/>
                  <a:pt x="3235548" y="5740380"/>
                  <a:pt x="3230191" y="5745837"/>
                </a:cubicBezTo>
                <a:cubicBezTo>
                  <a:pt x="3224833" y="5751294"/>
                  <a:pt x="3219624" y="5755709"/>
                  <a:pt x="3214564" y="5759083"/>
                </a:cubicBezTo>
                <a:cubicBezTo>
                  <a:pt x="3209503" y="5762456"/>
                  <a:pt x="3204543" y="5764887"/>
                  <a:pt x="3199681" y="5766375"/>
                </a:cubicBezTo>
                <a:cubicBezTo>
                  <a:pt x="3194819" y="5767863"/>
                  <a:pt x="3189809" y="5768608"/>
                  <a:pt x="3184649" y="5768608"/>
                </a:cubicBezTo>
                <a:cubicBezTo>
                  <a:pt x="3174330" y="5768608"/>
                  <a:pt x="3165798" y="5766127"/>
                  <a:pt x="3159051" y="5761166"/>
                </a:cubicBezTo>
                <a:cubicBezTo>
                  <a:pt x="3152304" y="5756205"/>
                  <a:pt x="3146896" y="5749607"/>
                  <a:pt x="3142828" y="5741372"/>
                </a:cubicBezTo>
                <a:cubicBezTo>
                  <a:pt x="3138760" y="5733137"/>
                  <a:pt x="3135834" y="5723761"/>
                  <a:pt x="3134048" y="5713243"/>
                </a:cubicBezTo>
                <a:cubicBezTo>
                  <a:pt x="3132262" y="5702726"/>
                  <a:pt x="3131369" y="5691911"/>
                  <a:pt x="3131369" y="5680799"/>
                </a:cubicBezTo>
                <a:cubicBezTo>
                  <a:pt x="3131369" y="5670282"/>
                  <a:pt x="3132410" y="5660013"/>
                  <a:pt x="3134494" y="5649992"/>
                </a:cubicBezTo>
                <a:cubicBezTo>
                  <a:pt x="3136577" y="5639970"/>
                  <a:pt x="3139753" y="5630892"/>
                  <a:pt x="3144019" y="5622756"/>
                </a:cubicBezTo>
                <a:cubicBezTo>
                  <a:pt x="3148285" y="5614620"/>
                  <a:pt x="3153941" y="5608121"/>
                  <a:pt x="3160986" y="5603260"/>
                </a:cubicBezTo>
                <a:cubicBezTo>
                  <a:pt x="3168030" y="5598398"/>
                  <a:pt x="3176414" y="5595967"/>
                  <a:pt x="3186137" y="5595967"/>
                </a:cubicBezTo>
                <a:close/>
                <a:moveTo>
                  <a:pt x="3844851" y="5591800"/>
                </a:moveTo>
                <a:cubicBezTo>
                  <a:pt x="3857352" y="5591800"/>
                  <a:pt x="3867721" y="5594082"/>
                  <a:pt x="3875956" y="5598646"/>
                </a:cubicBezTo>
                <a:cubicBezTo>
                  <a:pt x="3884191" y="5603210"/>
                  <a:pt x="3890789" y="5609560"/>
                  <a:pt x="3895750" y="5617696"/>
                </a:cubicBezTo>
                <a:cubicBezTo>
                  <a:pt x="3900711" y="5625832"/>
                  <a:pt x="3904233" y="5635406"/>
                  <a:pt x="3906317" y="5646420"/>
                </a:cubicBezTo>
                <a:cubicBezTo>
                  <a:pt x="3908400" y="5657433"/>
                  <a:pt x="3909442" y="5669488"/>
                  <a:pt x="3909442" y="5682585"/>
                </a:cubicBezTo>
                <a:cubicBezTo>
                  <a:pt x="3909442" y="5696674"/>
                  <a:pt x="3908152" y="5709225"/>
                  <a:pt x="3905573" y="5720238"/>
                </a:cubicBezTo>
                <a:cubicBezTo>
                  <a:pt x="3902993" y="5731252"/>
                  <a:pt x="3899024" y="5740628"/>
                  <a:pt x="3893666" y="5748367"/>
                </a:cubicBezTo>
                <a:cubicBezTo>
                  <a:pt x="3888308" y="5756106"/>
                  <a:pt x="3881463" y="5762009"/>
                  <a:pt x="3873128" y="5766077"/>
                </a:cubicBezTo>
                <a:cubicBezTo>
                  <a:pt x="3864794" y="5770145"/>
                  <a:pt x="3854971" y="5772179"/>
                  <a:pt x="3843660" y="5772179"/>
                </a:cubicBezTo>
                <a:cubicBezTo>
                  <a:pt x="3831357" y="5772179"/>
                  <a:pt x="3821038" y="5769947"/>
                  <a:pt x="3812704" y="5765482"/>
                </a:cubicBezTo>
                <a:cubicBezTo>
                  <a:pt x="3804369" y="5761017"/>
                  <a:pt x="3797771" y="5754717"/>
                  <a:pt x="3792910" y="5746581"/>
                </a:cubicBezTo>
                <a:cubicBezTo>
                  <a:pt x="3788048" y="5738445"/>
                  <a:pt x="3784526" y="5728870"/>
                  <a:pt x="3782343" y="5717857"/>
                </a:cubicBezTo>
                <a:cubicBezTo>
                  <a:pt x="3780160" y="5706844"/>
                  <a:pt x="3779069" y="5694789"/>
                  <a:pt x="3779069" y="5681692"/>
                </a:cubicBezTo>
                <a:cubicBezTo>
                  <a:pt x="3779069" y="5667603"/>
                  <a:pt x="3780408" y="5655052"/>
                  <a:pt x="3783087" y="5644038"/>
                </a:cubicBezTo>
                <a:cubicBezTo>
                  <a:pt x="3785766" y="5633025"/>
                  <a:pt x="3789785" y="5623599"/>
                  <a:pt x="3795142" y="5615761"/>
                </a:cubicBezTo>
                <a:cubicBezTo>
                  <a:pt x="3800500" y="5607923"/>
                  <a:pt x="3807346" y="5601970"/>
                  <a:pt x="3815681" y="5597902"/>
                </a:cubicBezTo>
                <a:cubicBezTo>
                  <a:pt x="3824015" y="5593834"/>
                  <a:pt x="3833738" y="5591800"/>
                  <a:pt x="3844851" y="5591800"/>
                </a:cubicBezTo>
                <a:close/>
                <a:moveTo>
                  <a:pt x="2883719" y="5585549"/>
                </a:moveTo>
                <a:cubicBezTo>
                  <a:pt x="2902570" y="5585549"/>
                  <a:pt x="2916510" y="5591552"/>
                  <a:pt x="2925539" y="5603557"/>
                </a:cubicBezTo>
                <a:cubicBezTo>
                  <a:pt x="2934569" y="5615563"/>
                  <a:pt x="2938785" y="5632083"/>
                  <a:pt x="2938190" y="5653117"/>
                </a:cubicBezTo>
                <a:lnTo>
                  <a:pt x="2826271" y="5653117"/>
                </a:lnTo>
                <a:cubicBezTo>
                  <a:pt x="2826668" y="5643790"/>
                  <a:pt x="2828107" y="5635010"/>
                  <a:pt x="2830587" y="5626774"/>
                </a:cubicBezTo>
                <a:cubicBezTo>
                  <a:pt x="2833067" y="5618539"/>
                  <a:pt x="2836639" y="5611395"/>
                  <a:pt x="2841303" y="5605343"/>
                </a:cubicBezTo>
                <a:cubicBezTo>
                  <a:pt x="2845966" y="5599291"/>
                  <a:pt x="2851820" y="5594479"/>
                  <a:pt x="2858864" y="5590907"/>
                </a:cubicBezTo>
                <a:cubicBezTo>
                  <a:pt x="2865909" y="5587335"/>
                  <a:pt x="2874194" y="5585549"/>
                  <a:pt x="2883719" y="5585549"/>
                </a:cubicBezTo>
                <a:close/>
                <a:moveTo>
                  <a:pt x="1740719" y="5585549"/>
                </a:moveTo>
                <a:cubicBezTo>
                  <a:pt x="1759570" y="5585549"/>
                  <a:pt x="1773511" y="5591552"/>
                  <a:pt x="1782540" y="5603557"/>
                </a:cubicBezTo>
                <a:cubicBezTo>
                  <a:pt x="1791568" y="5615563"/>
                  <a:pt x="1795785" y="5632083"/>
                  <a:pt x="1795190" y="5653117"/>
                </a:cubicBezTo>
                <a:lnTo>
                  <a:pt x="1683271" y="5653117"/>
                </a:lnTo>
                <a:cubicBezTo>
                  <a:pt x="1683668" y="5643790"/>
                  <a:pt x="1685107" y="5635010"/>
                  <a:pt x="1687587" y="5626774"/>
                </a:cubicBezTo>
                <a:cubicBezTo>
                  <a:pt x="1690067" y="5618539"/>
                  <a:pt x="1693639" y="5611395"/>
                  <a:pt x="1698303" y="5605343"/>
                </a:cubicBezTo>
                <a:cubicBezTo>
                  <a:pt x="1702966" y="5599291"/>
                  <a:pt x="1708820" y="5594479"/>
                  <a:pt x="1715865" y="5590907"/>
                </a:cubicBezTo>
                <a:cubicBezTo>
                  <a:pt x="1722909" y="5587335"/>
                  <a:pt x="1731194" y="5585549"/>
                  <a:pt x="1740719" y="5585549"/>
                </a:cubicBezTo>
                <a:close/>
                <a:moveTo>
                  <a:pt x="4455641" y="5544472"/>
                </a:moveTo>
                <a:cubicBezTo>
                  <a:pt x="4447505" y="5544472"/>
                  <a:pt x="4440759" y="5545266"/>
                  <a:pt x="4435401" y="5546854"/>
                </a:cubicBezTo>
                <a:cubicBezTo>
                  <a:pt x="4430043" y="5548441"/>
                  <a:pt x="4425727" y="5551021"/>
                  <a:pt x="4422453" y="5554593"/>
                </a:cubicBezTo>
                <a:cubicBezTo>
                  <a:pt x="4419178" y="5558165"/>
                  <a:pt x="4416946" y="5562828"/>
                  <a:pt x="4415756" y="5568583"/>
                </a:cubicBezTo>
                <a:cubicBezTo>
                  <a:pt x="4414564" y="5574337"/>
                  <a:pt x="4413969" y="5581481"/>
                  <a:pt x="4413969" y="5590014"/>
                </a:cubicBezTo>
                <a:cubicBezTo>
                  <a:pt x="4413969" y="5598348"/>
                  <a:pt x="4414564" y="5605293"/>
                  <a:pt x="4415756" y="5610850"/>
                </a:cubicBezTo>
                <a:cubicBezTo>
                  <a:pt x="4416946" y="5616406"/>
                  <a:pt x="4419178" y="5620970"/>
                  <a:pt x="4422453" y="5624542"/>
                </a:cubicBezTo>
                <a:cubicBezTo>
                  <a:pt x="4425727" y="5628114"/>
                  <a:pt x="4430043" y="5630644"/>
                  <a:pt x="4435401" y="5632132"/>
                </a:cubicBezTo>
                <a:cubicBezTo>
                  <a:pt x="4440759" y="5633620"/>
                  <a:pt x="4447505" y="5634365"/>
                  <a:pt x="4455641" y="5634365"/>
                </a:cubicBezTo>
                <a:cubicBezTo>
                  <a:pt x="4463777" y="5634365"/>
                  <a:pt x="4470524" y="5633620"/>
                  <a:pt x="4475882" y="5632132"/>
                </a:cubicBezTo>
                <a:cubicBezTo>
                  <a:pt x="4481240" y="5630644"/>
                  <a:pt x="4485556" y="5628114"/>
                  <a:pt x="4488830" y="5624542"/>
                </a:cubicBezTo>
                <a:cubicBezTo>
                  <a:pt x="4492104" y="5620970"/>
                  <a:pt x="4494436" y="5616406"/>
                  <a:pt x="4495825" y="5610850"/>
                </a:cubicBezTo>
                <a:cubicBezTo>
                  <a:pt x="4497214" y="5605293"/>
                  <a:pt x="4497909" y="5598348"/>
                  <a:pt x="4497909" y="5590014"/>
                </a:cubicBezTo>
                <a:cubicBezTo>
                  <a:pt x="4497909" y="5581481"/>
                  <a:pt x="4497214" y="5574337"/>
                  <a:pt x="4495825" y="5568583"/>
                </a:cubicBezTo>
                <a:cubicBezTo>
                  <a:pt x="4494436" y="5562828"/>
                  <a:pt x="4492104" y="5558165"/>
                  <a:pt x="4488830" y="5554593"/>
                </a:cubicBezTo>
                <a:cubicBezTo>
                  <a:pt x="4485556" y="5551021"/>
                  <a:pt x="4481240" y="5548441"/>
                  <a:pt x="4475882" y="5546854"/>
                </a:cubicBezTo>
                <a:cubicBezTo>
                  <a:pt x="4470524" y="5545266"/>
                  <a:pt x="4463777" y="5544472"/>
                  <a:pt x="4455641" y="5544472"/>
                </a:cubicBezTo>
                <a:close/>
                <a:moveTo>
                  <a:pt x="4176440" y="5532566"/>
                </a:moveTo>
                <a:cubicBezTo>
                  <a:pt x="4170883" y="5532566"/>
                  <a:pt x="4165328" y="5533310"/>
                  <a:pt x="4159771" y="5534799"/>
                </a:cubicBezTo>
                <a:cubicBezTo>
                  <a:pt x="4154215" y="5536287"/>
                  <a:pt x="4148659" y="5538916"/>
                  <a:pt x="4143102" y="5542686"/>
                </a:cubicBezTo>
                <a:cubicBezTo>
                  <a:pt x="4137546" y="5546457"/>
                  <a:pt x="4131692" y="5551567"/>
                  <a:pt x="4125541" y="5558016"/>
                </a:cubicBezTo>
                <a:cubicBezTo>
                  <a:pt x="4119389" y="5564465"/>
                  <a:pt x="4112840" y="5572651"/>
                  <a:pt x="4105895" y="5582572"/>
                </a:cubicBezTo>
                <a:lnTo>
                  <a:pt x="4105895" y="5549533"/>
                </a:lnTo>
                <a:cubicBezTo>
                  <a:pt x="4105895" y="5547548"/>
                  <a:pt x="4105399" y="5545812"/>
                  <a:pt x="4104407" y="5544324"/>
                </a:cubicBezTo>
                <a:cubicBezTo>
                  <a:pt x="4103415" y="5542835"/>
                  <a:pt x="4101778" y="5541595"/>
                  <a:pt x="4099496" y="5540603"/>
                </a:cubicBezTo>
                <a:cubicBezTo>
                  <a:pt x="4097214" y="5539611"/>
                  <a:pt x="4093989" y="5538867"/>
                  <a:pt x="4089822" y="5538370"/>
                </a:cubicBezTo>
                <a:cubicBezTo>
                  <a:pt x="4085655" y="5537874"/>
                  <a:pt x="4080396" y="5537626"/>
                  <a:pt x="4074046" y="5537626"/>
                </a:cubicBezTo>
                <a:cubicBezTo>
                  <a:pt x="4067894" y="5537626"/>
                  <a:pt x="4062785" y="5537874"/>
                  <a:pt x="4058716" y="5538370"/>
                </a:cubicBezTo>
                <a:cubicBezTo>
                  <a:pt x="4054649" y="5538867"/>
                  <a:pt x="4051325" y="5539611"/>
                  <a:pt x="4048745" y="5540603"/>
                </a:cubicBezTo>
                <a:cubicBezTo>
                  <a:pt x="4046166" y="5541595"/>
                  <a:pt x="4044380" y="5542835"/>
                  <a:pt x="4043387" y="5544324"/>
                </a:cubicBezTo>
                <a:cubicBezTo>
                  <a:pt x="4042396" y="5545812"/>
                  <a:pt x="4041899" y="5547548"/>
                  <a:pt x="4041899" y="5549533"/>
                </a:cubicBezTo>
                <a:lnTo>
                  <a:pt x="4041899" y="5815042"/>
                </a:lnTo>
                <a:cubicBezTo>
                  <a:pt x="4041899" y="5817026"/>
                  <a:pt x="4042495" y="5818763"/>
                  <a:pt x="4043685" y="5820251"/>
                </a:cubicBezTo>
                <a:cubicBezTo>
                  <a:pt x="4044876" y="5821739"/>
                  <a:pt x="4046910" y="5822979"/>
                  <a:pt x="4049787" y="5823972"/>
                </a:cubicBezTo>
                <a:cubicBezTo>
                  <a:pt x="4052664" y="5824964"/>
                  <a:pt x="4056484" y="5825708"/>
                  <a:pt x="4061247" y="5826204"/>
                </a:cubicBezTo>
                <a:cubicBezTo>
                  <a:pt x="4066010" y="5826700"/>
                  <a:pt x="4072062" y="5826948"/>
                  <a:pt x="4079404" y="5826948"/>
                </a:cubicBezTo>
                <a:cubicBezTo>
                  <a:pt x="4086746" y="5826948"/>
                  <a:pt x="4092798" y="5826700"/>
                  <a:pt x="4097561" y="5826204"/>
                </a:cubicBezTo>
                <a:cubicBezTo>
                  <a:pt x="4102324" y="5825708"/>
                  <a:pt x="4106143" y="5824964"/>
                  <a:pt x="4109021" y="5823972"/>
                </a:cubicBezTo>
                <a:cubicBezTo>
                  <a:pt x="4111898" y="5822979"/>
                  <a:pt x="4113932" y="5821739"/>
                  <a:pt x="4115123" y="5820251"/>
                </a:cubicBezTo>
                <a:cubicBezTo>
                  <a:pt x="4116313" y="5818763"/>
                  <a:pt x="4116908" y="5817026"/>
                  <a:pt x="4116908" y="5815042"/>
                </a:cubicBezTo>
                <a:lnTo>
                  <a:pt x="4116908" y="5649545"/>
                </a:lnTo>
                <a:cubicBezTo>
                  <a:pt x="4122465" y="5640814"/>
                  <a:pt x="4127674" y="5633472"/>
                  <a:pt x="4132536" y="5627519"/>
                </a:cubicBezTo>
                <a:cubicBezTo>
                  <a:pt x="4137397" y="5621565"/>
                  <a:pt x="4142061" y="5616803"/>
                  <a:pt x="4146526" y="5613231"/>
                </a:cubicBezTo>
                <a:cubicBezTo>
                  <a:pt x="4150990" y="5609659"/>
                  <a:pt x="4155306" y="5607030"/>
                  <a:pt x="4159474" y="5605343"/>
                </a:cubicBezTo>
                <a:cubicBezTo>
                  <a:pt x="4163641" y="5603656"/>
                  <a:pt x="4167808" y="5602813"/>
                  <a:pt x="4171975" y="5602813"/>
                </a:cubicBezTo>
                <a:cubicBezTo>
                  <a:pt x="4175547" y="5602813"/>
                  <a:pt x="4178821" y="5603160"/>
                  <a:pt x="4181798" y="5603855"/>
                </a:cubicBezTo>
                <a:cubicBezTo>
                  <a:pt x="4184774" y="5604549"/>
                  <a:pt x="4187503" y="5605293"/>
                  <a:pt x="4189983" y="5606087"/>
                </a:cubicBezTo>
                <a:cubicBezTo>
                  <a:pt x="4192463" y="5606881"/>
                  <a:pt x="4194696" y="5607625"/>
                  <a:pt x="4196681" y="5608320"/>
                </a:cubicBezTo>
                <a:cubicBezTo>
                  <a:pt x="4198665" y="5609014"/>
                  <a:pt x="4200451" y="5609361"/>
                  <a:pt x="4202038" y="5609361"/>
                </a:cubicBezTo>
                <a:cubicBezTo>
                  <a:pt x="4204023" y="5609361"/>
                  <a:pt x="4205660" y="5608865"/>
                  <a:pt x="4206950" y="5607873"/>
                </a:cubicBezTo>
                <a:cubicBezTo>
                  <a:pt x="4208239" y="5606881"/>
                  <a:pt x="4209281" y="5605095"/>
                  <a:pt x="4210075" y="5602515"/>
                </a:cubicBezTo>
                <a:cubicBezTo>
                  <a:pt x="4210869" y="5599936"/>
                  <a:pt x="4211464" y="5596364"/>
                  <a:pt x="4211861" y="5591800"/>
                </a:cubicBezTo>
                <a:cubicBezTo>
                  <a:pt x="4212258" y="5587236"/>
                  <a:pt x="4212456" y="5581382"/>
                  <a:pt x="4212456" y="5574238"/>
                </a:cubicBezTo>
                <a:cubicBezTo>
                  <a:pt x="4212456" y="5567094"/>
                  <a:pt x="4212357" y="5561439"/>
                  <a:pt x="4212158" y="5557272"/>
                </a:cubicBezTo>
                <a:cubicBezTo>
                  <a:pt x="4211960" y="5553104"/>
                  <a:pt x="4211662" y="5549979"/>
                  <a:pt x="4211266" y="5547895"/>
                </a:cubicBezTo>
                <a:cubicBezTo>
                  <a:pt x="4210869" y="5545812"/>
                  <a:pt x="4210422" y="5544175"/>
                  <a:pt x="4209926" y="5542984"/>
                </a:cubicBezTo>
                <a:cubicBezTo>
                  <a:pt x="4209430" y="5541794"/>
                  <a:pt x="4208637" y="5540702"/>
                  <a:pt x="4207545" y="5539710"/>
                </a:cubicBezTo>
                <a:cubicBezTo>
                  <a:pt x="4206454" y="5538718"/>
                  <a:pt x="4204717" y="5537775"/>
                  <a:pt x="4202336" y="5536882"/>
                </a:cubicBezTo>
                <a:cubicBezTo>
                  <a:pt x="4199955" y="5535989"/>
                  <a:pt x="4197177" y="5535195"/>
                  <a:pt x="4194002" y="5534501"/>
                </a:cubicBezTo>
                <a:cubicBezTo>
                  <a:pt x="4190826" y="5533806"/>
                  <a:pt x="4187750" y="5533310"/>
                  <a:pt x="4184774" y="5533013"/>
                </a:cubicBezTo>
                <a:cubicBezTo>
                  <a:pt x="4181798" y="5532715"/>
                  <a:pt x="4179020" y="5532566"/>
                  <a:pt x="4176440" y="5532566"/>
                </a:cubicBezTo>
                <a:close/>
                <a:moveTo>
                  <a:pt x="3847530" y="5532566"/>
                </a:moveTo>
                <a:cubicBezTo>
                  <a:pt x="3823122" y="5532566"/>
                  <a:pt x="3801840" y="5536237"/>
                  <a:pt x="3783683" y="5543579"/>
                </a:cubicBezTo>
                <a:cubicBezTo>
                  <a:pt x="3765525" y="5550922"/>
                  <a:pt x="3750395" y="5561290"/>
                  <a:pt x="3738290" y="5574684"/>
                </a:cubicBezTo>
                <a:cubicBezTo>
                  <a:pt x="3726185" y="5588079"/>
                  <a:pt x="3717107" y="5604152"/>
                  <a:pt x="3711054" y="5622905"/>
                </a:cubicBezTo>
                <a:cubicBezTo>
                  <a:pt x="3705002" y="5641657"/>
                  <a:pt x="3701976" y="5662344"/>
                  <a:pt x="3701976" y="5684966"/>
                </a:cubicBezTo>
                <a:cubicBezTo>
                  <a:pt x="3701976" y="5708382"/>
                  <a:pt x="3704754" y="5729218"/>
                  <a:pt x="3710310" y="5747474"/>
                </a:cubicBezTo>
                <a:cubicBezTo>
                  <a:pt x="3715867" y="5765730"/>
                  <a:pt x="3724399" y="5781109"/>
                  <a:pt x="3735909" y="5793611"/>
                </a:cubicBezTo>
                <a:cubicBezTo>
                  <a:pt x="3747418" y="5806112"/>
                  <a:pt x="3761904" y="5815637"/>
                  <a:pt x="3779366" y="5822186"/>
                </a:cubicBezTo>
                <a:cubicBezTo>
                  <a:pt x="3796829" y="5828734"/>
                  <a:pt x="3817367" y="5832008"/>
                  <a:pt x="3840981" y="5832008"/>
                </a:cubicBezTo>
                <a:cubicBezTo>
                  <a:pt x="3865389" y="5832008"/>
                  <a:pt x="3886721" y="5828337"/>
                  <a:pt x="3904977" y="5820995"/>
                </a:cubicBezTo>
                <a:cubicBezTo>
                  <a:pt x="3923233" y="5813653"/>
                  <a:pt x="3938414" y="5803235"/>
                  <a:pt x="3950519" y="5789741"/>
                </a:cubicBezTo>
                <a:cubicBezTo>
                  <a:pt x="3962623" y="5776247"/>
                  <a:pt x="3971652" y="5760174"/>
                  <a:pt x="3977605" y="5741521"/>
                </a:cubicBezTo>
                <a:cubicBezTo>
                  <a:pt x="3983559" y="5722868"/>
                  <a:pt x="3986535" y="5702230"/>
                  <a:pt x="3986535" y="5679608"/>
                </a:cubicBezTo>
                <a:cubicBezTo>
                  <a:pt x="3986535" y="5655994"/>
                  <a:pt x="3983757" y="5635059"/>
                  <a:pt x="3978201" y="5616803"/>
                </a:cubicBezTo>
                <a:cubicBezTo>
                  <a:pt x="3972644" y="5598547"/>
                  <a:pt x="3964161" y="5583168"/>
                  <a:pt x="3952751" y="5570666"/>
                </a:cubicBezTo>
                <a:cubicBezTo>
                  <a:pt x="3941341" y="5558165"/>
                  <a:pt x="3926905" y="5548689"/>
                  <a:pt x="3909442" y="5542240"/>
                </a:cubicBezTo>
                <a:cubicBezTo>
                  <a:pt x="3891979" y="5535791"/>
                  <a:pt x="3871342" y="5532566"/>
                  <a:pt x="3847530" y="5532566"/>
                </a:cubicBezTo>
                <a:close/>
                <a:moveTo>
                  <a:pt x="2885505" y="5532566"/>
                </a:moveTo>
                <a:cubicBezTo>
                  <a:pt x="2864471" y="5532566"/>
                  <a:pt x="2845569" y="5536039"/>
                  <a:pt x="2828801" y="5542984"/>
                </a:cubicBezTo>
                <a:cubicBezTo>
                  <a:pt x="2812033" y="5549929"/>
                  <a:pt x="2797796" y="5560000"/>
                  <a:pt x="2786088" y="5573196"/>
                </a:cubicBezTo>
                <a:cubicBezTo>
                  <a:pt x="2774379" y="5586392"/>
                  <a:pt x="2765450" y="5602466"/>
                  <a:pt x="2759299" y="5621417"/>
                </a:cubicBezTo>
                <a:cubicBezTo>
                  <a:pt x="2753147" y="5640367"/>
                  <a:pt x="2750071" y="5661650"/>
                  <a:pt x="2750071" y="5685264"/>
                </a:cubicBezTo>
                <a:cubicBezTo>
                  <a:pt x="2750071" y="5710068"/>
                  <a:pt x="2752998" y="5731698"/>
                  <a:pt x="2758852" y="5750153"/>
                </a:cubicBezTo>
                <a:cubicBezTo>
                  <a:pt x="2764706" y="5768608"/>
                  <a:pt x="2773586" y="5783887"/>
                  <a:pt x="2785492" y="5795992"/>
                </a:cubicBezTo>
                <a:cubicBezTo>
                  <a:pt x="2797399" y="5808097"/>
                  <a:pt x="2812232" y="5817126"/>
                  <a:pt x="2829992" y="5823079"/>
                </a:cubicBezTo>
                <a:cubicBezTo>
                  <a:pt x="2847752" y="5829032"/>
                  <a:pt x="2868439" y="5832008"/>
                  <a:pt x="2892053" y="5832008"/>
                </a:cubicBezTo>
                <a:cubicBezTo>
                  <a:pt x="2905150" y="5832008"/>
                  <a:pt x="2917453" y="5831165"/>
                  <a:pt x="2928963" y="5829478"/>
                </a:cubicBezTo>
                <a:cubicBezTo>
                  <a:pt x="2940472" y="5827792"/>
                  <a:pt x="2950692" y="5825807"/>
                  <a:pt x="2959621" y="5823525"/>
                </a:cubicBezTo>
                <a:cubicBezTo>
                  <a:pt x="2968551" y="5821243"/>
                  <a:pt x="2975893" y="5818911"/>
                  <a:pt x="2981647" y="5816530"/>
                </a:cubicBezTo>
                <a:cubicBezTo>
                  <a:pt x="2987402" y="5814149"/>
                  <a:pt x="2990924" y="5812264"/>
                  <a:pt x="2992214" y="5810875"/>
                </a:cubicBezTo>
                <a:cubicBezTo>
                  <a:pt x="2993505" y="5809486"/>
                  <a:pt x="2994546" y="5808047"/>
                  <a:pt x="2995340" y="5806559"/>
                </a:cubicBezTo>
                <a:cubicBezTo>
                  <a:pt x="2996134" y="5805070"/>
                  <a:pt x="2996729" y="5803235"/>
                  <a:pt x="2997126" y="5801052"/>
                </a:cubicBezTo>
                <a:cubicBezTo>
                  <a:pt x="2997523" y="5798869"/>
                  <a:pt x="2997820" y="5796240"/>
                  <a:pt x="2998019" y="5793164"/>
                </a:cubicBezTo>
                <a:cubicBezTo>
                  <a:pt x="2998217" y="5790088"/>
                  <a:pt x="2998317" y="5786368"/>
                  <a:pt x="2998317" y="5782002"/>
                </a:cubicBezTo>
                <a:cubicBezTo>
                  <a:pt x="2998317" y="5777041"/>
                  <a:pt x="2998168" y="5772924"/>
                  <a:pt x="2997870" y="5769649"/>
                </a:cubicBezTo>
                <a:cubicBezTo>
                  <a:pt x="2997572" y="5766375"/>
                  <a:pt x="2997026" y="5763845"/>
                  <a:pt x="2996233" y="5762059"/>
                </a:cubicBezTo>
                <a:cubicBezTo>
                  <a:pt x="2995439" y="5760273"/>
                  <a:pt x="2994447" y="5759033"/>
                  <a:pt x="2993256" y="5758338"/>
                </a:cubicBezTo>
                <a:cubicBezTo>
                  <a:pt x="2992065" y="5757644"/>
                  <a:pt x="2990578" y="5757297"/>
                  <a:pt x="2988791" y="5757297"/>
                </a:cubicBezTo>
                <a:cubicBezTo>
                  <a:pt x="2985815" y="5757297"/>
                  <a:pt x="2981946" y="5758239"/>
                  <a:pt x="2977183" y="5760124"/>
                </a:cubicBezTo>
                <a:cubicBezTo>
                  <a:pt x="2972421" y="5762009"/>
                  <a:pt x="2966417" y="5764093"/>
                  <a:pt x="2959174" y="5766375"/>
                </a:cubicBezTo>
                <a:cubicBezTo>
                  <a:pt x="2951932" y="5768657"/>
                  <a:pt x="2943349" y="5770741"/>
                  <a:pt x="2933428" y="5772626"/>
                </a:cubicBezTo>
                <a:cubicBezTo>
                  <a:pt x="2923505" y="5774511"/>
                  <a:pt x="2911996" y="5775454"/>
                  <a:pt x="2898899" y="5775454"/>
                </a:cubicBezTo>
                <a:cubicBezTo>
                  <a:pt x="2886001" y="5775454"/>
                  <a:pt x="2874938" y="5773767"/>
                  <a:pt x="2865711" y="5770393"/>
                </a:cubicBezTo>
                <a:cubicBezTo>
                  <a:pt x="2856483" y="5767020"/>
                  <a:pt x="2848943" y="5762109"/>
                  <a:pt x="2843089" y="5755659"/>
                </a:cubicBezTo>
                <a:cubicBezTo>
                  <a:pt x="2837235" y="5749210"/>
                  <a:pt x="2832969" y="5741372"/>
                  <a:pt x="2830289" y="5732145"/>
                </a:cubicBezTo>
                <a:cubicBezTo>
                  <a:pt x="2827611" y="5722917"/>
                  <a:pt x="2826271" y="5712648"/>
                  <a:pt x="2826271" y="5701337"/>
                </a:cubicBezTo>
                <a:lnTo>
                  <a:pt x="2987899" y="5701337"/>
                </a:lnTo>
                <a:cubicBezTo>
                  <a:pt x="2995042" y="5701337"/>
                  <a:pt x="3000648" y="5699154"/>
                  <a:pt x="3004716" y="5694789"/>
                </a:cubicBezTo>
                <a:cubicBezTo>
                  <a:pt x="3008784" y="5690423"/>
                  <a:pt x="3010818" y="5683676"/>
                  <a:pt x="3010818" y="5674548"/>
                </a:cubicBezTo>
                <a:lnTo>
                  <a:pt x="3010818" y="5662642"/>
                </a:lnTo>
                <a:cubicBezTo>
                  <a:pt x="3010818" y="5643989"/>
                  <a:pt x="3008437" y="5626725"/>
                  <a:pt x="3003674" y="5610850"/>
                </a:cubicBezTo>
                <a:cubicBezTo>
                  <a:pt x="2998912" y="5594975"/>
                  <a:pt x="2991471" y="5581233"/>
                  <a:pt x="2981350" y="5569624"/>
                </a:cubicBezTo>
                <a:cubicBezTo>
                  <a:pt x="2971230" y="5558016"/>
                  <a:pt x="2958282" y="5548937"/>
                  <a:pt x="2942506" y="5542389"/>
                </a:cubicBezTo>
                <a:cubicBezTo>
                  <a:pt x="2926730" y="5535840"/>
                  <a:pt x="2907730" y="5532566"/>
                  <a:pt x="2885505" y="5532566"/>
                </a:cubicBezTo>
                <a:close/>
                <a:moveTo>
                  <a:pt x="2690540" y="5532566"/>
                </a:moveTo>
                <a:cubicBezTo>
                  <a:pt x="2684984" y="5532566"/>
                  <a:pt x="2679428" y="5533310"/>
                  <a:pt x="2673871" y="5534799"/>
                </a:cubicBezTo>
                <a:cubicBezTo>
                  <a:pt x="2668315" y="5536287"/>
                  <a:pt x="2662758" y="5538916"/>
                  <a:pt x="2657203" y="5542686"/>
                </a:cubicBezTo>
                <a:cubicBezTo>
                  <a:pt x="2651647" y="5546457"/>
                  <a:pt x="2645792" y="5551567"/>
                  <a:pt x="2639641" y="5558016"/>
                </a:cubicBezTo>
                <a:cubicBezTo>
                  <a:pt x="2633489" y="5564465"/>
                  <a:pt x="2626941" y="5572651"/>
                  <a:pt x="2619996" y="5582572"/>
                </a:cubicBezTo>
                <a:lnTo>
                  <a:pt x="2619996" y="5549533"/>
                </a:lnTo>
                <a:cubicBezTo>
                  <a:pt x="2619996" y="5547548"/>
                  <a:pt x="2619499" y="5545812"/>
                  <a:pt x="2618507" y="5544324"/>
                </a:cubicBezTo>
                <a:cubicBezTo>
                  <a:pt x="2617515" y="5542835"/>
                  <a:pt x="2615878" y="5541595"/>
                  <a:pt x="2613596" y="5540603"/>
                </a:cubicBezTo>
                <a:cubicBezTo>
                  <a:pt x="2611314" y="5539611"/>
                  <a:pt x="2608089" y="5538867"/>
                  <a:pt x="2603922" y="5538370"/>
                </a:cubicBezTo>
                <a:cubicBezTo>
                  <a:pt x="2599755" y="5537874"/>
                  <a:pt x="2594496" y="5537626"/>
                  <a:pt x="2588146" y="5537626"/>
                </a:cubicBezTo>
                <a:cubicBezTo>
                  <a:pt x="2581995" y="5537626"/>
                  <a:pt x="2576885" y="5537874"/>
                  <a:pt x="2572817" y="5538370"/>
                </a:cubicBezTo>
                <a:cubicBezTo>
                  <a:pt x="2568749" y="5538867"/>
                  <a:pt x="2565425" y="5539611"/>
                  <a:pt x="2562846" y="5540603"/>
                </a:cubicBezTo>
                <a:cubicBezTo>
                  <a:pt x="2560266" y="5541595"/>
                  <a:pt x="2558480" y="5542835"/>
                  <a:pt x="2557488" y="5544324"/>
                </a:cubicBezTo>
                <a:cubicBezTo>
                  <a:pt x="2556495" y="5545812"/>
                  <a:pt x="2556000" y="5547548"/>
                  <a:pt x="2556000" y="5549533"/>
                </a:cubicBezTo>
                <a:lnTo>
                  <a:pt x="2556000" y="5815042"/>
                </a:lnTo>
                <a:cubicBezTo>
                  <a:pt x="2556000" y="5817026"/>
                  <a:pt x="2556594" y="5818763"/>
                  <a:pt x="2557785" y="5820251"/>
                </a:cubicBezTo>
                <a:cubicBezTo>
                  <a:pt x="2558976" y="5821739"/>
                  <a:pt x="2561010" y="5822979"/>
                  <a:pt x="2563887" y="5823972"/>
                </a:cubicBezTo>
                <a:cubicBezTo>
                  <a:pt x="2566764" y="5824964"/>
                  <a:pt x="2570585" y="5825708"/>
                  <a:pt x="2575347" y="5826204"/>
                </a:cubicBezTo>
                <a:cubicBezTo>
                  <a:pt x="2580110" y="5826700"/>
                  <a:pt x="2586162" y="5826948"/>
                  <a:pt x="2593504" y="5826948"/>
                </a:cubicBezTo>
                <a:cubicBezTo>
                  <a:pt x="2600846" y="5826948"/>
                  <a:pt x="2606899" y="5826700"/>
                  <a:pt x="2611661" y="5826204"/>
                </a:cubicBezTo>
                <a:cubicBezTo>
                  <a:pt x="2616424" y="5825708"/>
                  <a:pt x="2620243" y="5824964"/>
                  <a:pt x="2623121" y="5823972"/>
                </a:cubicBezTo>
                <a:cubicBezTo>
                  <a:pt x="2625998" y="5822979"/>
                  <a:pt x="2628032" y="5821739"/>
                  <a:pt x="2629222" y="5820251"/>
                </a:cubicBezTo>
                <a:cubicBezTo>
                  <a:pt x="2630413" y="5818763"/>
                  <a:pt x="2631009" y="5817026"/>
                  <a:pt x="2631009" y="5815042"/>
                </a:cubicBezTo>
                <a:lnTo>
                  <a:pt x="2631009" y="5649545"/>
                </a:lnTo>
                <a:cubicBezTo>
                  <a:pt x="2636565" y="5640814"/>
                  <a:pt x="2641774" y="5633472"/>
                  <a:pt x="2646636" y="5627519"/>
                </a:cubicBezTo>
                <a:cubicBezTo>
                  <a:pt x="2651498" y="5621565"/>
                  <a:pt x="2656161" y="5616803"/>
                  <a:pt x="2660626" y="5613231"/>
                </a:cubicBezTo>
                <a:cubicBezTo>
                  <a:pt x="2665090" y="5609659"/>
                  <a:pt x="2669406" y="5607030"/>
                  <a:pt x="2673574" y="5605343"/>
                </a:cubicBezTo>
                <a:cubicBezTo>
                  <a:pt x="2677741" y="5603656"/>
                  <a:pt x="2681908" y="5602813"/>
                  <a:pt x="2686075" y="5602813"/>
                </a:cubicBezTo>
                <a:cubicBezTo>
                  <a:pt x="2689647" y="5602813"/>
                  <a:pt x="2692921" y="5603160"/>
                  <a:pt x="2695897" y="5603855"/>
                </a:cubicBezTo>
                <a:cubicBezTo>
                  <a:pt x="2698874" y="5604549"/>
                  <a:pt x="2701603" y="5605293"/>
                  <a:pt x="2704083" y="5606087"/>
                </a:cubicBezTo>
                <a:cubicBezTo>
                  <a:pt x="2706564" y="5606881"/>
                  <a:pt x="2708796" y="5607625"/>
                  <a:pt x="2710781" y="5608320"/>
                </a:cubicBezTo>
                <a:cubicBezTo>
                  <a:pt x="2712765" y="5609014"/>
                  <a:pt x="2714551" y="5609361"/>
                  <a:pt x="2716138" y="5609361"/>
                </a:cubicBezTo>
                <a:cubicBezTo>
                  <a:pt x="2718123" y="5609361"/>
                  <a:pt x="2719760" y="5608865"/>
                  <a:pt x="2721050" y="5607873"/>
                </a:cubicBezTo>
                <a:cubicBezTo>
                  <a:pt x="2722339" y="5606881"/>
                  <a:pt x="2723382" y="5605095"/>
                  <a:pt x="2724175" y="5602515"/>
                </a:cubicBezTo>
                <a:cubicBezTo>
                  <a:pt x="2724969" y="5599936"/>
                  <a:pt x="2725564" y="5596364"/>
                  <a:pt x="2725961" y="5591800"/>
                </a:cubicBezTo>
                <a:cubicBezTo>
                  <a:pt x="2726358" y="5587236"/>
                  <a:pt x="2726556" y="5581382"/>
                  <a:pt x="2726556" y="5574238"/>
                </a:cubicBezTo>
                <a:cubicBezTo>
                  <a:pt x="2726556" y="5567094"/>
                  <a:pt x="2726457" y="5561439"/>
                  <a:pt x="2726259" y="5557272"/>
                </a:cubicBezTo>
                <a:cubicBezTo>
                  <a:pt x="2726060" y="5553104"/>
                  <a:pt x="2725762" y="5549979"/>
                  <a:pt x="2725366" y="5547895"/>
                </a:cubicBezTo>
                <a:cubicBezTo>
                  <a:pt x="2724969" y="5545812"/>
                  <a:pt x="2724522" y="5544175"/>
                  <a:pt x="2724026" y="5542984"/>
                </a:cubicBezTo>
                <a:cubicBezTo>
                  <a:pt x="2723530" y="5541794"/>
                  <a:pt x="2722737" y="5540702"/>
                  <a:pt x="2721645" y="5539710"/>
                </a:cubicBezTo>
                <a:cubicBezTo>
                  <a:pt x="2720553" y="5538718"/>
                  <a:pt x="2718817" y="5537775"/>
                  <a:pt x="2716436" y="5536882"/>
                </a:cubicBezTo>
                <a:cubicBezTo>
                  <a:pt x="2714055" y="5535989"/>
                  <a:pt x="2711277" y="5535195"/>
                  <a:pt x="2708101" y="5534501"/>
                </a:cubicBezTo>
                <a:cubicBezTo>
                  <a:pt x="2704927" y="5533806"/>
                  <a:pt x="2701851" y="5533310"/>
                  <a:pt x="2698874" y="5533013"/>
                </a:cubicBezTo>
                <a:cubicBezTo>
                  <a:pt x="2695897" y="5532715"/>
                  <a:pt x="2693120" y="5532566"/>
                  <a:pt x="2690540" y="5532566"/>
                </a:cubicBezTo>
                <a:close/>
                <a:moveTo>
                  <a:pt x="2360141" y="5532566"/>
                </a:moveTo>
                <a:cubicBezTo>
                  <a:pt x="2348434" y="5532566"/>
                  <a:pt x="2337073" y="5533509"/>
                  <a:pt x="2326060" y="5535394"/>
                </a:cubicBezTo>
                <a:cubicBezTo>
                  <a:pt x="2315046" y="5537279"/>
                  <a:pt x="2304877" y="5539710"/>
                  <a:pt x="2295550" y="5542686"/>
                </a:cubicBezTo>
                <a:cubicBezTo>
                  <a:pt x="2286223" y="5545663"/>
                  <a:pt x="2278088" y="5548888"/>
                  <a:pt x="2271142" y="5552360"/>
                </a:cubicBezTo>
                <a:cubicBezTo>
                  <a:pt x="2264197" y="5555833"/>
                  <a:pt x="2259335" y="5559008"/>
                  <a:pt x="2256557" y="5561885"/>
                </a:cubicBezTo>
                <a:cubicBezTo>
                  <a:pt x="2253779" y="5564763"/>
                  <a:pt x="2251894" y="5567987"/>
                  <a:pt x="2250902" y="5571559"/>
                </a:cubicBezTo>
                <a:cubicBezTo>
                  <a:pt x="2249909" y="5575131"/>
                  <a:pt x="2249413" y="5579993"/>
                  <a:pt x="2249413" y="5586144"/>
                </a:cubicBezTo>
                <a:cubicBezTo>
                  <a:pt x="2249413" y="5590708"/>
                  <a:pt x="2249711" y="5594876"/>
                  <a:pt x="2250306" y="5598646"/>
                </a:cubicBezTo>
                <a:cubicBezTo>
                  <a:pt x="2250902" y="5602416"/>
                  <a:pt x="2251745" y="5605591"/>
                  <a:pt x="2252836" y="5608171"/>
                </a:cubicBezTo>
                <a:cubicBezTo>
                  <a:pt x="2253928" y="5610751"/>
                  <a:pt x="2255317" y="5612735"/>
                  <a:pt x="2257003" y="5614124"/>
                </a:cubicBezTo>
                <a:cubicBezTo>
                  <a:pt x="2258690" y="5615513"/>
                  <a:pt x="2260625" y="5616208"/>
                  <a:pt x="2262808" y="5616208"/>
                </a:cubicBezTo>
                <a:cubicBezTo>
                  <a:pt x="2265983" y="5616208"/>
                  <a:pt x="2270100" y="5614818"/>
                  <a:pt x="2275160" y="5612040"/>
                </a:cubicBezTo>
                <a:cubicBezTo>
                  <a:pt x="2280221" y="5609262"/>
                  <a:pt x="2286521" y="5606186"/>
                  <a:pt x="2294062" y="5602813"/>
                </a:cubicBezTo>
                <a:cubicBezTo>
                  <a:pt x="2301602" y="5599440"/>
                  <a:pt x="2310284" y="5596364"/>
                  <a:pt x="2320107" y="5593586"/>
                </a:cubicBezTo>
                <a:cubicBezTo>
                  <a:pt x="2329929" y="5590808"/>
                  <a:pt x="2341091" y="5589418"/>
                  <a:pt x="2353593" y="5589418"/>
                </a:cubicBezTo>
                <a:cubicBezTo>
                  <a:pt x="2363118" y="5589418"/>
                  <a:pt x="2371105" y="5590411"/>
                  <a:pt x="2377554" y="5592395"/>
                </a:cubicBezTo>
                <a:cubicBezTo>
                  <a:pt x="2384003" y="5594379"/>
                  <a:pt x="2389163" y="5597455"/>
                  <a:pt x="2393032" y="5601622"/>
                </a:cubicBezTo>
                <a:cubicBezTo>
                  <a:pt x="2396902" y="5605790"/>
                  <a:pt x="2399680" y="5610999"/>
                  <a:pt x="2401367" y="5617249"/>
                </a:cubicBezTo>
                <a:cubicBezTo>
                  <a:pt x="2403053" y="5623500"/>
                  <a:pt x="2403897" y="5630793"/>
                  <a:pt x="2403897" y="5639127"/>
                </a:cubicBezTo>
                <a:lnTo>
                  <a:pt x="2403897" y="5655201"/>
                </a:lnTo>
                <a:lnTo>
                  <a:pt x="2378001" y="5655201"/>
                </a:lnTo>
                <a:cubicBezTo>
                  <a:pt x="2354387" y="5655201"/>
                  <a:pt x="2333650" y="5656986"/>
                  <a:pt x="2315791" y="5660558"/>
                </a:cubicBezTo>
                <a:cubicBezTo>
                  <a:pt x="2297931" y="5664130"/>
                  <a:pt x="2282999" y="5669637"/>
                  <a:pt x="2270993" y="5677078"/>
                </a:cubicBezTo>
                <a:cubicBezTo>
                  <a:pt x="2258988" y="5684520"/>
                  <a:pt x="2249959" y="5693945"/>
                  <a:pt x="2243906" y="5705356"/>
                </a:cubicBezTo>
                <a:cubicBezTo>
                  <a:pt x="2237854" y="5716766"/>
                  <a:pt x="2234828" y="5730210"/>
                  <a:pt x="2234828" y="5745688"/>
                </a:cubicBezTo>
                <a:cubicBezTo>
                  <a:pt x="2234828" y="5759975"/>
                  <a:pt x="2237209" y="5772477"/>
                  <a:pt x="2241972" y="5783193"/>
                </a:cubicBezTo>
                <a:cubicBezTo>
                  <a:pt x="2246734" y="5793908"/>
                  <a:pt x="2253431" y="5802888"/>
                  <a:pt x="2262064" y="5810131"/>
                </a:cubicBezTo>
                <a:cubicBezTo>
                  <a:pt x="2270696" y="5817374"/>
                  <a:pt x="2280915" y="5822831"/>
                  <a:pt x="2292722" y="5826502"/>
                </a:cubicBezTo>
                <a:cubicBezTo>
                  <a:pt x="2304529" y="5830173"/>
                  <a:pt x="2317477" y="5832008"/>
                  <a:pt x="2331566" y="5832008"/>
                </a:cubicBezTo>
                <a:cubicBezTo>
                  <a:pt x="2348632" y="5832008"/>
                  <a:pt x="2364160" y="5828734"/>
                  <a:pt x="2378150" y="5822186"/>
                </a:cubicBezTo>
                <a:cubicBezTo>
                  <a:pt x="2392139" y="5815637"/>
                  <a:pt x="2404592" y="5806509"/>
                  <a:pt x="2415505" y="5794801"/>
                </a:cubicBezTo>
                <a:lnTo>
                  <a:pt x="2415505" y="5815935"/>
                </a:lnTo>
                <a:cubicBezTo>
                  <a:pt x="2415505" y="5818713"/>
                  <a:pt x="2416349" y="5820896"/>
                  <a:pt x="2418036" y="5822483"/>
                </a:cubicBezTo>
                <a:cubicBezTo>
                  <a:pt x="2419722" y="5824071"/>
                  <a:pt x="2422599" y="5825212"/>
                  <a:pt x="2426668" y="5825906"/>
                </a:cubicBezTo>
                <a:cubicBezTo>
                  <a:pt x="2430735" y="5826601"/>
                  <a:pt x="2437234" y="5826948"/>
                  <a:pt x="2446164" y="5826948"/>
                </a:cubicBezTo>
                <a:cubicBezTo>
                  <a:pt x="2454499" y="5826948"/>
                  <a:pt x="2460799" y="5826601"/>
                  <a:pt x="2465065" y="5825906"/>
                </a:cubicBezTo>
                <a:cubicBezTo>
                  <a:pt x="2469332" y="5825212"/>
                  <a:pt x="2472457" y="5824071"/>
                  <a:pt x="2474441" y="5822483"/>
                </a:cubicBezTo>
                <a:cubicBezTo>
                  <a:pt x="2476426" y="5820896"/>
                  <a:pt x="2477418" y="5818713"/>
                  <a:pt x="2477418" y="5815935"/>
                </a:cubicBezTo>
                <a:lnTo>
                  <a:pt x="2477418" y="5637341"/>
                </a:lnTo>
                <a:cubicBezTo>
                  <a:pt x="2477418" y="5619085"/>
                  <a:pt x="2475235" y="5603309"/>
                  <a:pt x="2470869" y="5590014"/>
                </a:cubicBezTo>
                <a:cubicBezTo>
                  <a:pt x="2466504" y="5576718"/>
                  <a:pt x="2459559" y="5565854"/>
                  <a:pt x="2450034" y="5557420"/>
                </a:cubicBezTo>
                <a:cubicBezTo>
                  <a:pt x="2440509" y="5548987"/>
                  <a:pt x="2428354" y="5542736"/>
                  <a:pt x="2413571" y="5538668"/>
                </a:cubicBezTo>
                <a:cubicBezTo>
                  <a:pt x="2398787" y="5534600"/>
                  <a:pt x="2380978" y="5532566"/>
                  <a:pt x="2360141" y="5532566"/>
                </a:cubicBezTo>
                <a:close/>
                <a:moveTo>
                  <a:pt x="2086595" y="5532566"/>
                </a:moveTo>
                <a:cubicBezTo>
                  <a:pt x="2077269" y="5532566"/>
                  <a:pt x="2068488" y="5533558"/>
                  <a:pt x="2060253" y="5535543"/>
                </a:cubicBezTo>
                <a:cubicBezTo>
                  <a:pt x="2052017" y="5537527"/>
                  <a:pt x="2044031" y="5540553"/>
                  <a:pt x="2036291" y="5544621"/>
                </a:cubicBezTo>
                <a:cubicBezTo>
                  <a:pt x="2028552" y="5548689"/>
                  <a:pt x="2020962" y="5553749"/>
                  <a:pt x="2013521" y="5559802"/>
                </a:cubicBezTo>
                <a:cubicBezTo>
                  <a:pt x="2006079" y="5565854"/>
                  <a:pt x="1998489" y="5572849"/>
                  <a:pt x="1990750" y="5580786"/>
                </a:cubicBezTo>
                <a:lnTo>
                  <a:pt x="1990750" y="5549533"/>
                </a:lnTo>
                <a:cubicBezTo>
                  <a:pt x="1990750" y="5547548"/>
                  <a:pt x="1990254" y="5545812"/>
                  <a:pt x="1989262" y="5544324"/>
                </a:cubicBezTo>
                <a:cubicBezTo>
                  <a:pt x="1988269" y="5542835"/>
                  <a:pt x="1986533" y="5541595"/>
                  <a:pt x="1984053" y="5540603"/>
                </a:cubicBezTo>
                <a:cubicBezTo>
                  <a:pt x="1981572" y="5539611"/>
                  <a:pt x="1978298" y="5538867"/>
                  <a:pt x="1974230" y="5538370"/>
                </a:cubicBezTo>
                <a:cubicBezTo>
                  <a:pt x="1970162" y="5537874"/>
                  <a:pt x="1965152" y="5537626"/>
                  <a:pt x="1959199" y="5537626"/>
                </a:cubicBezTo>
                <a:cubicBezTo>
                  <a:pt x="1953047" y="5537626"/>
                  <a:pt x="1947937" y="5537874"/>
                  <a:pt x="1943869" y="5538370"/>
                </a:cubicBezTo>
                <a:cubicBezTo>
                  <a:pt x="1939801" y="5538867"/>
                  <a:pt x="1936527" y="5539611"/>
                  <a:pt x="1934046" y="5540603"/>
                </a:cubicBezTo>
                <a:cubicBezTo>
                  <a:pt x="1931566" y="5541595"/>
                  <a:pt x="1929830" y="5542835"/>
                  <a:pt x="1928837" y="5544324"/>
                </a:cubicBezTo>
                <a:cubicBezTo>
                  <a:pt x="1927846" y="5545812"/>
                  <a:pt x="1927349" y="5547548"/>
                  <a:pt x="1927349" y="5549533"/>
                </a:cubicBezTo>
                <a:lnTo>
                  <a:pt x="1927349" y="5920412"/>
                </a:lnTo>
                <a:cubicBezTo>
                  <a:pt x="1927349" y="5922397"/>
                  <a:pt x="1927945" y="5924183"/>
                  <a:pt x="1929135" y="5925770"/>
                </a:cubicBezTo>
                <a:cubicBezTo>
                  <a:pt x="1930326" y="5927358"/>
                  <a:pt x="1932360" y="5928697"/>
                  <a:pt x="1935237" y="5929788"/>
                </a:cubicBezTo>
                <a:cubicBezTo>
                  <a:pt x="1938114" y="5930880"/>
                  <a:pt x="1941934" y="5931723"/>
                  <a:pt x="1946697" y="5932318"/>
                </a:cubicBezTo>
                <a:cubicBezTo>
                  <a:pt x="1951459" y="5932914"/>
                  <a:pt x="1957512" y="5933211"/>
                  <a:pt x="1964854" y="5933211"/>
                </a:cubicBezTo>
                <a:cubicBezTo>
                  <a:pt x="1972196" y="5933211"/>
                  <a:pt x="1978248" y="5932914"/>
                  <a:pt x="1983011" y="5932318"/>
                </a:cubicBezTo>
                <a:cubicBezTo>
                  <a:pt x="1987773" y="5931723"/>
                  <a:pt x="1991593" y="5930880"/>
                  <a:pt x="1994471" y="5929788"/>
                </a:cubicBezTo>
                <a:cubicBezTo>
                  <a:pt x="1997348" y="5928697"/>
                  <a:pt x="1999382" y="5927358"/>
                  <a:pt x="2000573" y="5925770"/>
                </a:cubicBezTo>
                <a:cubicBezTo>
                  <a:pt x="2001763" y="5924183"/>
                  <a:pt x="2002359" y="5922397"/>
                  <a:pt x="2002359" y="5920412"/>
                </a:cubicBezTo>
                <a:lnTo>
                  <a:pt x="2002359" y="5795397"/>
                </a:lnTo>
                <a:cubicBezTo>
                  <a:pt x="2008709" y="5801548"/>
                  <a:pt x="2014860" y="5806906"/>
                  <a:pt x="2020813" y="5811470"/>
                </a:cubicBezTo>
                <a:cubicBezTo>
                  <a:pt x="2026766" y="5816034"/>
                  <a:pt x="2032769" y="5819854"/>
                  <a:pt x="2038821" y="5822930"/>
                </a:cubicBezTo>
                <a:cubicBezTo>
                  <a:pt x="2044874" y="5826006"/>
                  <a:pt x="2051125" y="5828288"/>
                  <a:pt x="2057574" y="5829776"/>
                </a:cubicBezTo>
                <a:cubicBezTo>
                  <a:pt x="2064023" y="5831264"/>
                  <a:pt x="2071117" y="5832008"/>
                  <a:pt x="2078856" y="5832008"/>
                </a:cubicBezTo>
                <a:cubicBezTo>
                  <a:pt x="2097509" y="5832008"/>
                  <a:pt x="2114079" y="5828436"/>
                  <a:pt x="2128565" y="5821293"/>
                </a:cubicBezTo>
                <a:cubicBezTo>
                  <a:pt x="2143051" y="5814149"/>
                  <a:pt x="2155155" y="5803929"/>
                  <a:pt x="2164879" y="5790634"/>
                </a:cubicBezTo>
                <a:cubicBezTo>
                  <a:pt x="2174602" y="5777339"/>
                  <a:pt x="2181994" y="5761216"/>
                  <a:pt x="2187054" y="5742265"/>
                </a:cubicBezTo>
                <a:cubicBezTo>
                  <a:pt x="2192114" y="5723314"/>
                  <a:pt x="2194644" y="5702032"/>
                  <a:pt x="2194644" y="5678418"/>
                </a:cubicBezTo>
                <a:cubicBezTo>
                  <a:pt x="2194644" y="5658376"/>
                  <a:pt x="2192660" y="5639524"/>
                  <a:pt x="2188691" y="5621863"/>
                </a:cubicBezTo>
                <a:cubicBezTo>
                  <a:pt x="2184723" y="5604202"/>
                  <a:pt x="2178422" y="5588724"/>
                  <a:pt x="2169790" y="5575429"/>
                </a:cubicBezTo>
                <a:cubicBezTo>
                  <a:pt x="2161158" y="5562133"/>
                  <a:pt x="2149996" y="5551666"/>
                  <a:pt x="2136304" y="5544026"/>
                </a:cubicBezTo>
                <a:cubicBezTo>
                  <a:pt x="2122612" y="5536386"/>
                  <a:pt x="2106042" y="5532566"/>
                  <a:pt x="2086595" y="5532566"/>
                </a:cubicBezTo>
                <a:close/>
                <a:moveTo>
                  <a:pt x="1742505" y="5532566"/>
                </a:moveTo>
                <a:cubicBezTo>
                  <a:pt x="1721470" y="5532566"/>
                  <a:pt x="1702569" y="5536039"/>
                  <a:pt x="1685801" y="5542984"/>
                </a:cubicBezTo>
                <a:cubicBezTo>
                  <a:pt x="1669033" y="5549929"/>
                  <a:pt x="1654795" y="5560000"/>
                  <a:pt x="1643087" y="5573196"/>
                </a:cubicBezTo>
                <a:cubicBezTo>
                  <a:pt x="1631380" y="5586392"/>
                  <a:pt x="1622450" y="5602466"/>
                  <a:pt x="1616298" y="5621417"/>
                </a:cubicBezTo>
                <a:cubicBezTo>
                  <a:pt x="1610147" y="5640367"/>
                  <a:pt x="1607071" y="5661650"/>
                  <a:pt x="1607071" y="5685264"/>
                </a:cubicBezTo>
                <a:cubicBezTo>
                  <a:pt x="1607071" y="5710068"/>
                  <a:pt x="1609998" y="5731698"/>
                  <a:pt x="1615852" y="5750153"/>
                </a:cubicBezTo>
                <a:cubicBezTo>
                  <a:pt x="1621706" y="5768608"/>
                  <a:pt x="1630586" y="5783887"/>
                  <a:pt x="1642492" y="5795992"/>
                </a:cubicBezTo>
                <a:cubicBezTo>
                  <a:pt x="1654399" y="5808097"/>
                  <a:pt x="1669232" y="5817126"/>
                  <a:pt x="1686992" y="5823079"/>
                </a:cubicBezTo>
                <a:cubicBezTo>
                  <a:pt x="1704752" y="5829032"/>
                  <a:pt x="1725439" y="5832008"/>
                  <a:pt x="1749053" y="5832008"/>
                </a:cubicBezTo>
                <a:cubicBezTo>
                  <a:pt x="1762150" y="5832008"/>
                  <a:pt x="1774453" y="5831165"/>
                  <a:pt x="1785962" y="5829478"/>
                </a:cubicBezTo>
                <a:cubicBezTo>
                  <a:pt x="1797472" y="5827792"/>
                  <a:pt x="1807692" y="5825807"/>
                  <a:pt x="1816621" y="5823525"/>
                </a:cubicBezTo>
                <a:cubicBezTo>
                  <a:pt x="1825551" y="5821243"/>
                  <a:pt x="1832893" y="5818911"/>
                  <a:pt x="1838648" y="5816530"/>
                </a:cubicBezTo>
                <a:cubicBezTo>
                  <a:pt x="1844402" y="5814149"/>
                  <a:pt x="1847925" y="5812264"/>
                  <a:pt x="1849214" y="5810875"/>
                </a:cubicBezTo>
                <a:cubicBezTo>
                  <a:pt x="1850504" y="5809486"/>
                  <a:pt x="1851546" y="5808047"/>
                  <a:pt x="1852340" y="5806559"/>
                </a:cubicBezTo>
                <a:cubicBezTo>
                  <a:pt x="1853134" y="5805070"/>
                  <a:pt x="1853729" y="5803235"/>
                  <a:pt x="1854126" y="5801052"/>
                </a:cubicBezTo>
                <a:cubicBezTo>
                  <a:pt x="1854522" y="5798869"/>
                  <a:pt x="1854820" y="5796240"/>
                  <a:pt x="1855019" y="5793164"/>
                </a:cubicBezTo>
                <a:cubicBezTo>
                  <a:pt x="1855217" y="5790088"/>
                  <a:pt x="1855316" y="5786368"/>
                  <a:pt x="1855316" y="5782002"/>
                </a:cubicBezTo>
                <a:cubicBezTo>
                  <a:pt x="1855316" y="5777041"/>
                  <a:pt x="1855168" y="5772924"/>
                  <a:pt x="1854870" y="5769649"/>
                </a:cubicBezTo>
                <a:cubicBezTo>
                  <a:pt x="1854572" y="5766375"/>
                  <a:pt x="1854027" y="5763845"/>
                  <a:pt x="1853233" y="5762059"/>
                </a:cubicBezTo>
                <a:cubicBezTo>
                  <a:pt x="1852439" y="5760273"/>
                  <a:pt x="1851447" y="5759033"/>
                  <a:pt x="1850256" y="5758338"/>
                </a:cubicBezTo>
                <a:cubicBezTo>
                  <a:pt x="1849066" y="5757644"/>
                  <a:pt x="1847577" y="5757297"/>
                  <a:pt x="1845791" y="5757297"/>
                </a:cubicBezTo>
                <a:cubicBezTo>
                  <a:pt x="1842815" y="5757297"/>
                  <a:pt x="1838945" y="5758239"/>
                  <a:pt x="1834183" y="5760124"/>
                </a:cubicBezTo>
                <a:cubicBezTo>
                  <a:pt x="1829420" y="5762009"/>
                  <a:pt x="1823417" y="5764093"/>
                  <a:pt x="1816175" y="5766375"/>
                </a:cubicBezTo>
                <a:cubicBezTo>
                  <a:pt x="1808932" y="5768657"/>
                  <a:pt x="1800349" y="5770741"/>
                  <a:pt x="1790427" y="5772626"/>
                </a:cubicBezTo>
                <a:cubicBezTo>
                  <a:pt x="1780506" y="5774511"/>
                  <a:pt x="1768996" y="5775454"/>
                  <a:pt x="1755899" y="5775454"/>
                </a:cubicBezTo>
                <a:cubicBezTo>
                  <a:pt x="1743001" y="5775454"/>
                  <a:pt x="1731938" y="5773767"/>
                  <a:pt x="1722710" y="5770393"/>
                </a:cubicBezTo>
                <a:cubicBezTo>
                  <a:pt x="1713483" y="5767020"/>
                  <a:pt x="1705942" y="5762109"/>
                  <a:pt x="1700088" y="5755659"/>
                </a:cubicBezTo>
                <a:cubicBezTo>
                  <a:pt x="1694235" y="5749210"/>
                  <a:pt x="1689968" y="5741372"/>
                  <a:pt x="1687289" y="5732145"/>
                </a:cubicBezTo>
                <a:cubicBezTo>
                  <a:pt x="1684610" y="5722917"/>
                  <a:pt x="1683271" y="5712648"/>
                  <a:pt x="1683271" y="5701337"/>
                </a:cubicBezTo>
                <a:lnTo>
                  <a:pt x="1844899" y="5701337"/>
                </a:lnTo>
                <a:cubicBezTo>
                  <a:pt x="1852042" y="5701337"/>
                  <a:pt x="1857648" y="5699154"/>
                  <a:pt x="1861716" y="5694789"/>
                </a:cubicBezTo>
                <a:cubicBezTo>
                  <a:pt x="1865784" y="5690423"/>
                  <a:pt x="1867818" y="5683676"/>
                  <a:pt x="1867818" y="5674548"/>
                </a:cubicBezTo>
                <a:lnTo>
                  <a:pt x="1867818" y="5662642"/>
                </a:lnTo>
                <a:cubicBezTo>
                  <a:pt x="1867818" y="5643989"/>
                  <a:pt x="1865437" y="5626725"/>
                  <a:pt x="1860674" y="5610850"/>
                </a:cubicBezTo>
                <a:cubicBezTo>
                  <a:pt x="1855912" y="5594975"/>
                  <a:pt x="1848470" y="5581233"/>
                  <a:pt x="1838350" y="5569624"/>
                </a:cubicBezTo>
                <a:cubicBezTo>
                  <a:pt x="1828230" y="5558016"/>
                  <a:pt x="1815282" y="5548937"/>
                  <a:pt x="1799506" y="5542389"/>
                </a:cubicBezTo>
                <a:cubicBezTo>
                  <a:pt x="1783730" y="5535840"/>
                  <a:pt x="1764730" y="5532566"/>
                  <a:pt x="1742505" y="5532566"/>
                </a:cubicBezTo>
                <a:close/>
                <a:moveTo>
                  <a:pt x="1547540" y="5532566"/>
                </a:moveTo>
                <a:cubicBezTo>
                  <a:pt x="1541984" y="5532566"/>
                  <a:pt x="1536427" y="5533310"/>
                  <a:pt x="1530871" y="5534799"/>
                </a:cubicBezTo>
                <a:cubicBezTo>
                  <a:pt x="1525315" y="5536287"/>
                  <a:pt x="1519759" y="5538916"/>
                  <a:pt x="1514202" y="5542686"/>
                </a:cubicBezTo>
                <a:cubicBezTo>
                  <a:pt x="1508646" y="5546457"/>
                  <a:pt x="1502792" y="5551567"/>
                  <a:pt x="1496641" y="5558016"/>
                </a:cubicBezTo>
                <a:cubicBezTo>
                  <a:pt x="1490489" y="5564465"/>
                  <a:pt x="1483940" y="5572651"/>
                  <a:pt x="1476995" y="5582572"/>
                </a:cubicBezTo>
                <a:lnTo>
                  <a:pt x="1476995" y="5549533"/>
                </a:lnTo>
                <a:cubicBezTo>
                  <a:pt x="1476995" y="5547548"/>
                  <a:pt x="1476499" y="5545812"/>
                  <a:pt x="1475507" y="5544324"/>
                </a:cubicBezTo>
                <a:cubicBezTo>
                  <a:pt x="1474515" y="5542835"/>
                  <a:pt x="1472878" y="5541595"/>
                  <a:pt x="1470596" y="5540603"/>
                </a:cubicBezTo>
                <a:cubicBezTo>
                  <a:pt x="1468314" y="5539611"/>
                  <a:pt x="1465089" y="5538867"/>
                  <a:pt x="1460922" y="5538370"/>
                </a:cubicBezTo>
                <a:cubicBezTo>
                  <a:pt x="1456755" y="5537874"/>
                  <a:pt x="1451496" y="5537626"/>
                  <a:pt x="1445146" y="5537626"/>
                </a:cubicBezTo>
                <a:cubicBezTo>
                  <a:pt x="1438995" y="5537626"/>
                  <a:pt x="1433885" y="5537874"/>
                  <a:pt x="1429817" y="5538370"/>
                </a:cubicBezTo>
                <a:cubicBezTo>
                  <a:pt x="1425749" y="5538867"/>
                  <a:pt x="1422425" y="5539611"/>
                  <a:pt x="1419845" y="5540603"/>
                </a:cubicBezTo>
                <a:cubicBezTo>
                  <a:pt x="1417266" y="5541595"/>
                  <a:pt x="1415480" y="5542835"/>
                  <a:pt x="1414487" y="5544324"/>
                </a:cubicBezTo>
                <a:cubicBezTo>
                  <a:pt x="1413495" y="5545812"/>
                  <a:pt x="1412999" y="5547548"/>
                  <a:pt x="1412999" y="5549533"/>
                </a:cubicBezTo>
                <a:lnTo>
                  <a:pt x="1412999" y="5815042"/>
                </a:lnTo>
                <a:cubicBezTo>
                  <a:pt x="1412999" y="5817026"/>
                  <a:pt x="1413595" y="5818763"/>
                  <a:pt x="1414785" y="5820251"/>
                </a:cubicBezTo>
                <a:cubicBezTo>
                  <a:pt x="1415976" y="5821739"/>
                  <a:pt x="1418010" y="5822979"/>
                  <a:pt x="1420887" y="5823972"/>
                </a:cubicBezTo>
                <a:cubicBezTo>
                  <a:pt x="1423764" y="5824964"/>
                  <a:pt x="1427584" y="5825708"/>
                  <a:pt x="1432347" y="5826204"/>
                </a:cubicBezTo>
                <a:cubicBezTo>
                  <a:pt x="1437110" y="5826700"/>
                  <a:pt x="1443162" y="5826948"/>
                  <a:pt x="1450504" y="5826948"/>
                </a:cubicBezTo>
                <a:cubicBezTo>
                  <a:pt x="1457846" y="5826948"/>
                  <a:pt x="1463898" y="5826700"/>
                  <a:pt x="1468661" y="5826204"/>
                </a:cubicBezTo>
                <a:cubicBezTo>
                  <a:pt x="1473423" y="5825708"/>
                  <a:pt x="1477243" y="5824964"/>
                  <a:pt x="1480121" y="5823972"/>
                </a:cubicBezTo>
                <a:cubicBezTo>
                  <a:pt x="1482998" y="5822979"/>
                  <a:pt x="1485032" y="5821739"/>
                  <a:pt x="1486222" y="5820251"/>
                </a:cubicBezTo>
                <a:cubicBezTo>
                  <a:pt x="1487413" y="5818763"/>
                  <a:pt x="1488009" y="5817026"/>
                  <a:pt x="1488009" y="5815042"/>
                </a:cubicBezTo>
                <a:lnTo>
                  <a:pt x="1488009" y="5649545"/>
                </a:lnTo>
                <a:cubicBezTo>
                  <a:pt x="1493565" y="5640814"/>
                  <a:pt x="1498774" y="5633472"/>
                  <a:pt x="1503635" y="5627519"/>
                </a:cubicBezTo>
                <a:cubicBezTo>
                  <a:pt x="1508497" y="5621565"/>
                  <a:pt x="1513161" y="5616803"/>
                  <a:pt x="1517625" y="5613231"/>
                </a:cubicBezTo>
                <a:cubicBezTo>
                  <a:pt x="1522090" y="5609659"/>
                  <a:pt x="1526406" y="5607030"/>
                  <a:pt x="1530573" y="5605343"/>
                </a:cubicBezTo>
                <a:cubicBezTo>
                  <a:pt x="1534740" y="5603656"/>
                  <a:pt x="1538908" y="5602813"/>
                  <a:pt x="1543075" y="5602813"/>
                </a:cubicBezTo>
                <a:cubicBezTo>
                  <a:pt x="1546647" y="5602813"/>
                  <a:pt x="1549921" y="5603160"/>
                  <a:pt x="1552898" y="5603855"/>
                </a:cubicBezTo>
                <a:cubicBezTo>
                  <a:pt x="1555874" y="5604549"/>
                  <a:pt x="1558603" y="5605293"/>
                  <a:pt x="1561083" y="5606087"/>
                </a:cubicBezTo>
                <a:cubicBezTo>
                  <a:pt x="1563564" y="5606881"/>
                  <a:pt x="1565796" y="5607625"/>
                  <a:pt x="1567780" y="5608320"/>
                </a:cubicBezTo>
                <a:cubicBezTo>
                  <a:pt x="1569765" y="5609014"/>
                  <a:pt x="1571551" y="5609361"/>
                  <a:pt x="1573138" y="5609361"/>
                </a:cubicBezTo>
                <a:cubicBezTo>
                  <a:pt x="1575123" y="5609361"/>
                  <a:pt x="1576760" y="5608865"/>
                  <a:pt x="1578050" y="5607873"/>
                </a:cubicBezTo>
                <a:cubicBezTo>
                  <a:pt x="1579339" y="5606881"/>
                  <a:pt x="1580381" y="5605095"/>
                  <a:pt x="1581175" y="5602515"/>
                </a:cubicBezTo>
                <a:cubicBezTo>
                  <a:pt x="1581969" y="5599936"/>
                  <a:pt x="1582564" y="5596364"/>
                  <a:pt x="1582961" y="5591800"/>
                </a:cubicBezTo>
                <a:cubicBezTo>
                  <a:pt x="1583358" y="5587236"/>
                  <a:pt x="1583556" y="5581382"/>
                  <a:pt x="1583556" y="5574238"/>
                </a:cubicBezTo>
                <a:cubicBezTo>
                  <a:pt x="1583556" y="5567094"/>
                  <a:pt x="1583457" y="5561439"/>
                  <a:pt x="1583259" y="5557272"/>
                </a:cubicBezTo>
                <a:cubicBezTo>
                  <a:pt x="1583060" y="5553104"/>
                  <a:pt x="1582762" y="5549979"/>
                  <a:pt x="1582366" y="5547895"/>
                </a:cubicBezTo>
                <a:cubicBezTo>
                  <a:pt x="1581969" y="5545812"/>
                  <a:pt x="1581522" y="5544175"/>
                  <a:pt x="1581026" y="5542984"/>
                </a:cubicBezTo>
                <a:cubicBezTo>
                  <a:pt x="1580530" y="5541794"/>
                  <a:pt x="1579736" y="5540702"/>
                  <a:pt x="1578645" y="5539710"/>
                </a:cubicBezTo>
                <a:cubicBezTo>
                  <a:pt x="1577553" y="5538718"/>
                  <a:pt x="1575817" y="5537775"/>
                  <a:pt x="1573436" y="5536882"/>
                </a:cubicBezTo>
                <a:cubicBezTo>
                  <a:pt x="1571055" y="5535989"/>
                  <a:pt x="1568276" y="5535195"/>
                  <a:pt x="1565102" y="5534501"/>
                </a:cubicBezTo>
                <a:cubicBezTo>
                  <a:pt x="1561927" y="5533806"/>
                  <a:pt x="1558851" y="5533310"/>
                  <a:pt x="1555874" y="5533013"/>
                </a:cubicBezTo>
                <a:cubicBezTo>
                  <a:pt x="1552898" y="5532715"/>
                  <a:pt x="1550119" y="5532566"/>
                  <a:pt x="1547540" y="5532566"/>
                </a:cubicBezTo>
                <a:close/>
                <a:moveTo>
                  <a:pt x="1171898" y="5500419"/>
                </a:moveTo>
                <a:lnTo>
                  <a:pt x="1205235" y="5500419"/>
                </a:lnTo>
                <a:cubicBezTo>
                  <a:pt x="1213371" y="5500419"/>
                  <a:pt x="1221259" y="5500965"/>
                  <a:pt x="1228899" y="5502056"/>
                </a:cubicBezTo>
                <a:cubicBezTo>
                  <a:pt x="1236539" y="5503148"/>
                  <a:pt x="1243831" y="5505777"/>
                  <a:pt x="1250777" y="5509944"/>
                </a:cubicBezTo>
                <a:cubicBezTo>
                  <a:pt x="1257722" y="5514111"/>
                  <a:pt x="1263576" y="5520561"/>
                  <a:pt x="1268338" y="5529292"/>
                </a:cubicBezTo>
                <a:cubicBezTo>
                  <a:pt x="1273101" y="5538023"/>
                  <a:pt x="1275482" y="5549136"/>
                  <a:pt x="1275482" y="5562629"/>
                </a:cubicBezTo>
                <a:cubicBezTo>
                  <a:pt x="1275482" y="5572551"/>
                  <a:pt x="1274093" y="5581729"/>
                  <a:pt x="1271315" y="5590163"/>
                </a:cubicBezTo>
                <a:cubicBezTo>
                  <a:pt x="1268537" y="5598596"/>
                  <a:pt x="1264469" y="5605839"/>
                  <a:pt x="1259111" y="5611892"/>
                </a:cubicBezTo>
                <a:cubicBezTo>
                  <a:pt x="1253753" y="5617944"/>
                  <a:pt x="1246857" y="5622657"/>
                  <a:pt x="1238424" y="5626030"/>
                </a:cubicBezTo>
                <a:cubicBezTo>
                  <a:pt x="1229990" y="5629404"/>
                  <a:pt x="1219522" y="5631090"/>
                  <a:pt x="1207021" y="5631090"/>
                </a:cubicBezTo>
                <a:lnTo>
                  <a:pt x="1171898" y="5631090"/>
                </a:lnTo>
                <a:close/>
                <a:moveTo>
                  <a:pt x="1120106" y="5439995"/>
                </a:moveTo>
                <a:cubicBezTo>
                  <a:pt x="1112168" y="5439995"/>
                  <a:pt x="1105768" y="5442327"/>
                  <a:pt x="1100907" y="5446990"/>
                </a:cubicBezTo>
                <a:cubicBezTo>
                  <a:pt x="1096045" y="5451653"/>
                  <a:pt x="1093614" y="5458648"/>
                  <a:pt x="1093614" y="5467975"/>
                </a:cubicBezTo>
                <a:lnTo>
                  <a:pt x="1093614" y="5814447"/>
                </a:lnTo>
                <a:cubicBezTo>
                  <a:pt x="1093614" y="5816431"/>
                  <a:pt x="1094210" y="5818217"/>
                  <a:pt x="1095400" y="5819804"/>
                </a:cubicBezTo>
                <a:cubicBezTo>
                  <a:pt x="1096591" y="5821392"/>
                  <a:pt x="1098674" y="5822682"/>
                  <a:pt x="1101651" y="5823674"/>
                </a:cubicBezTo>
                <a:cubicBezTo>
                  <a:pt x="1104627" y="5824666"/>
                  <a:pt x="1108646" y="5825460"/>
                  <a:pt x="1113706" y="5826055"/>
                </a:cubicBezTo>
                <a:cubicBezTo>
                  <a:pt x="1118766" y="5826651"/>
                  <a:pt x="1125066" y="5826948"/>
                  <a:pt x="1132607" y="5826948"/>
                </a:cubicBezTo>
                <a:cubicBezTo>
                  <a:pt x="1140346" y="5826948"/>
                  <a:pt x="1146696" y="5826651"/>
                  <a:pt x="1151657" y="5826055"/>
                </a:cubicBezTo>
                <a:cubicBezTo>
                  <a:pt x="1156618" y="5825460"/>
                  <a:pt x="1160587" y="5824666"/>
                  <a:pt x="1163563" y="5823674"/>
                </a:cubicBezTo>
                <a:cubicBezTo>
                  <a:pt x="1166540" y="5822682"/>
                  <a:pt x="1168673" y="5821392"/>
                  <a:pt x="1169963" y="5819804"/>
                </a:cubicBezTo>
                <a:cubicBezTo>
                  <a:pt x="1171253" y="5818217"/>
                  <a:pt x="1171898" y="5816431"/>
                  <a:pt x="1171898" y="5814447"/>
                </a:cubicBezTo>
                <a:lnTo>
                  <a:pt x="1171898" y="5691515"/>
                </a:lnTo>
                <a:lnTo>
                  <a:pt x="1204045" y="5691515"/>
                </a:lnTo>
                <a:cubicBezTo>
                  <a:pt x="1229445" y="5691515"/>
                  <a:pt x="1251521" y="5688538"/>
                  <a:pt x="1270273" y="5682585"/>
                </a:cubicBezTo>
                <a:cubicBezTo>
                  <a:pt x="1289025" y="5676632"/>
                  <a:pt x="1304851" y="5667950"/>
                  <a:pt x="1317749" y="5656540"/>
                </a:cubicBezTo>
                <a:cubicBezTo>
                  <a:pt x="1330648" y="5645130"/>
                  <a:pt x="1340470" y="5631090"/>
                  <a:pt x="1347217" y="5614422"/>
                </a:cubicBezTo>
                <a:cubicBezTo>
                  <a:pt x="1353964" y="5597753"/>
                  <a:pt x="1357337" y="5578604"/>
                  <a:pt x="1357337" y="5556974"/>
                </a:cubicBezTo>
                <a:cubicBezTo>
                  <a:pt x="1357337" y="5541297"/>
                  <a:pt x="1355155" y="5527159"/>
                  <a:pt x="1350789" y="5514558"/>
                </a:cubicBezTo>
                <a:cubicBezTo>
                  <a:pt x="1346424" y="5501957"/>
                  <a:pt x="1340074" y="5490944"/>
                  <a:pt x="1331739" y="5481518"/>
                </a:cubicBezTo>
                <a:cubicBezTo>
                  <a:pt x="1323405" y="5472092"/>
                  <a:pt x="1313334" y="5464304"/>
                  <a:pt x="1301527" y="5458152"/>
                </a:cubicBezTo>
                <a:cubicBezTo>
                  <a:pt x="1289720" y="5452001"/>
                  <a:pt x="1278062" y="5447784"/>
                  <a:pt x="1266552" y="5445502"/>
                </a:cubicBezTo>
                <a:cubicBezTo>
                  <a:pt x="1255043" y="5443220"/>
                  <a:pt x="1245171" y="5441731"/>
                  <a:pt x="1236936" y="5441037"/>
                </a:cubicBezTo>
                <a:cubicBezTo>
                  <a:pt x="1228700" y="5440342"/>
                  <a:pt x="1220019" y="5439995"/>
                  <a:pt x="1210891" y="5439995"/>
                </a:cubicBezTo>
                <a:close/>
                <a:moveTo>
                  <a:pt x="3284959" y="5411718"/>
                </a:moveTo>
                <a:cubicBezTo>
                  <a:pt x="3277617" y="5411718"/>
                  <a:pt x="3271565" y="5412015"/>
                  <a:pt x="3266802" y="5412611"/>
                </a:cubicBezTo>
                <a:cubicBezTo>
                  <a:pt x="3262040" y="5413206"/>
                  <a:pt x="3258220" y="5414049"/>
                  <a:pt x="3255343" y="5415141"/>
                </a:cubicBezTo>
                <a:cubicBezTo>
                  <a:pt x="3252465" y="5416232"/>
                  <a:pt x="3250481" y="5417572"/>
                  <a:pt x="3249390" y="5419159"/>
                </a:cubicBezTo>
                <a:cubicBezTo>
                  <a:pt x="3248298" y="5420747"/>
                  <a:pt x="3247752" y="5422533"/>
                  <a:pt x="3247752" y="5424517"/>
                </a:cubicBezTo>
                <a:lnTo>
                  <a:pt x="3247752" y="5568285"/>
                </a:lnTo>
                <a:cubicBezTo>
                  <a:pt x="3235846" y="5556577"/>
                  <a:pt x="3223841" y="5547697"/>
                  <a:pt x="3211736" y="5541645"/>
                </a:cubicBezTo>
                <a:cubicBezTo>
                  <a:pt x="3199631" y="5535592"/>
                  <a:pt x="3186137" y="5532566"/>
                  <a:pt x="3171255" y="5532566"/>
                </a:cubicBezTo>
                <a:cubicBezTo>
                  <a:pt x="3152403" y="5532566"/>
                  <a:pt x="3135734" y="5536138"/>
                  <a:pt x="3121248" y="5543282"/>
                </a:cubicBezTo>
                <a:cubicBezTo>
                  <a:pt x="3106763" y="5550426"/>
                  <a:pt x="3094658" y="5560645"/>
                  <a:pt x="3084935" y="5573940"/>
                </a:cubicBezTo>
                <a:cubicBezTo>
                  <a:pt x="3075211" y="5587236"/>
                  <a:pt x="3067819" y="5603309"/>
                  <a:pt x="3062759" y="5622161"/>
                </a:cubicBezTo>
                <a:cubicBezTo>
                  <a:pt x="3057698" y="5641012"/>
                  <a:pt x="3055169" y="5662245"/>
                  <a:pt x="3055169" y="5685859"/>
                </a:cubicBezTo>
                <a:cubicBezTo>
                  <a:pt x="3055169" y="5705504"/>
                  <a:pt x="3057153" y="5724207"/>
                  <a:pt x="3061122" y="5741967"/>
                </a:cubicBezTo>
                <a:cubicBezTo>
                  <a:pt x="3065091" y="5759727"/>
                  <a:pt x="3071490" y="5775255"/>
                  <a:pt x="3080321" y="5788550"/>
                </a:cubicBezTo>
                <a:cubicBezTo>
                  <a:pt x="3089151" y="5801846"/>
                  <a:pt x="3100561" y="5812413"/>
                  <a:pt x="3114551" y="5820251"/>
                </a:cubicBezTo>
                <a:cubicBezTo>
                  <a:pt x="3128541" y="5828089"/>
                  <a:pt x="3145656" y="5832008"/>
                  <a:pt x="3165897" y="5832008"/>
                </a:cubicBezTo>
                <a:cubicBezTo>
                  <a:pt x="3184153" y="5832008"/>
                  <a:pt x="3200772" y="5827940"/>
                  <a:pt x="3215754" y="5819804"/>
                </a:cubicBezTo>
                <a:cubicBezTo>
                  <a:pt x="3230736" y="5811668"/>
                  <a:pt x="3245074" y="5800258"/>
                  <a:pt x="3258766" y="5785574"/>
                </a:cubicBezTo>
                <a:lnTo>
                  <a:pt x="3258766" y="5815042"/>
                </a:lnTo>
                <a:cubicBezTo>
                  <a:pt x="3258766" y="5817225"/>
                  <a:pt x="3259311" y="5819060"/>
                  <a:pt x="3260403" y="5820549"/>
                </a:cubicBezTo>
                <a:cubicBezTo>
                  <a:pt x="3261494" y="5822037"/>
                  <a:pt x="3263280" y="5823277"/>
                  <a:pt x="3265761" y="5824269"/>
                </a:cubicBezTo>
                <a:cubicBezTo>
                  <a:pt x="3268241" y="5825261"/>
                  <a:pt x="3271465" y="5825956"/>
                  <a:pt x="3275435" y="5826353"/>
                </a:cubicBezTo>
                <a:cubicBezTo>
                  <a:pt x="3279403" y="5826750"/>
                  <a:pt x="3284563" y="5826948"/>
                  <a:pt x="3290912" y="5826948"/>
                </a:cubicBezTo>
                <a:cubicBezTo>
                  <a:pt x="3296866" y="5826948"/>
                  <a:pt x="3301876" y="5826750"/>
                  <a:pt x="3305944" y="5826353"/>
                </a:cubicBezTo>
                <a:cubicBezTo>
                  <a:pt x="3310012" y="5825956"/>
                  <a:pt x="3313237" y="5825261"/>
                  <a:pt x="3315618" y="5824269"/>
                </a:cubicBezTo>
                <a:cubicBezTo>
                  <a:pt x="3317999" y="5823277"/>
                  <a:pt x="3319686" y="5822037"/>
                  <a:pt x="3320678" y="5820549"/>
                </a:cubicBezTo>
                <a:cubicBezTo>
                  <a:pt x="3321671" y="5819060"/>
                  <a:pt x="3322167" y="5817225"/>
                  <a:pt x="3322167" y="5815042"/>
                </a:cubicBezTo>
                <a:lnTo>
                  <a:pt x="3322167" y="5424517"/>
                </a:lnTo>
                <a:cubicBezTo>
                  <a:pt x="3322167" y="5422533"/>
                  <a:pt x="3321571" y="5420747"/>
                  <a:pt x="3320380" y="5419159"/>
                </a:cubicBezTo>
                <a:cubicBezTo>
                  <a:pt x="3319190" y="5417572"/>
                  <a:pt x="3317206" y="5416232"/>
                  <a:pt x="3314427" y="5415141"/>
                </a:cubicBezTo>
                <a:cubicBezTo>
                  <a:pt x="3311649" y="5414049"/>
                  <a:pt x="3307879" y="5413206"/>
                  <a:pt x="3303117" y="5412611"/>
                </a:cubicBezTo>
                <a:cubicBezTo>
                  <a:pt x="3298354" y="5412015"/>
                  <a:pt x="3292302" y="5411718"/>
                  <a:pt x="3284959" y="5411718"/>
                </a:cubicBezTo>
                <a:close/>
                <a:moveTo>
                  <a:pt x="3644826" y="5408443"/>
                </a:moveTo>
                <a:cubicBezTo>
                  <a:pt x="3628752" y="5408443"/>
                  <a:pt x="3614812" y="5410726"/>
                  <a:pt x="3603005" y="5415290"/>
                </a:cubicBezTo>
                <a:cubicBezTo>
                  <a:pt x="3591198" y="5419854"/>
                  <a:pt x="3581475" y="5426650"/>
                  <a:pt x="3573835" y="5435679"/>
                </a:cubicBezTo>
                <a:cubicBezTo>
                  <a:pt x="3566195" y="5444708"/>
                  <a:pt x="3560589" y="5456019"/>
                  <a:pt x="3557017" y="5469612"/>
                </a:cubicBezTo>
                <a:cubicBezTo>
                  <a:pt x="3553445" y="5483205"/>
                  <a:pt x="3551660" y="5499030"/>
                  <a:pt x="3551660" y="5517088"/>
                </a:cubicBezTo>
                <a:lnTo>
                  <a:pt x="3551660" y="5539412"/>
                </a:lnTo>
                <a:lnTo>
                  <a:pt x="3518620" y="5539412"/>
                </a:lnTo>
                <a:cubicBezTo>
                  <a:pt x="3516635" y="5539412"/>
                  <a:pt x="3514898" y="5539908"/>
                  <a:pt x="3513410" y="5540901"/>
                </a:cubicBezTo>
                <a:cubicBezTo>
                  <a:pt x="3511922" y="5541893"/>
                  <a:pt x="3510731" y="5543530"/>
                  <a:pt x="3509839" y="5545812"/>
                </a:cubicBezTo>
                <a:cubicBezTo>
                  <a:pt x="3508946" y="5548094"/>
                  <a:pt x="3508251" y="5551219"/>
                  <a:pt x="3507755" y="5555188"/>
                </a:cubicBezTo>
                <a:cubicBezTo>
                  <a:pt x="3507259" y="5559157"/>
                  <a:pt x="3507011" y="5564019"/>
                  <a:pt x="3507011" y="5569773"/>
                </a:cubicBezTo>
                <a:cubicBezTo>
                  <a:pt x="3507011" y="5580687"/>
                  <a:pt x="3507954" y="5588476"/>
                  <a:pt x="3509839" y="5593139"/>
                </a:cubicBezTo>
                <a:cubicBezTo>
                  <a:pt x="3511724" y="5597802"/>
                  <a:pt x="3514552" y="5600134"/>
                  <a:pt x="3518322" y="5600134"/>
                </a:cubicBezTo>
                <a:lnTo>
                  <a:pt x="3551660" y="5600134"/>
                </a:lnTo>
                <a:lnTo>
                  <a:pt x="3551660" y="5815042"/>
                </a:lnTo>
                <a:cubicBezTo>
                  <a:pt x="3551660" y="5817026"/>
                  <a:pt x="3552205" y="5818763"/>
                  <a:pt x="3553297" y="5820251"/>
                </a:cubicBezTo>
                <a:cubicBezTo>
                  <a:pt x="3554388" y="5821739"/>
                  <a:pt x="3556372" y="5822979"/>
                  <a:pt x="3559250" y="5823972"/>
                </a:cubicBezTo>
                <a:cubicBezTo>
                  <a:pt x="3562127" y="5824964"/>
                  <a:pt x="3565996" y="5825708"/>
                  <a:pt x="3570858" y="5826204"/>
                </a:cubicBezTo>
                <a:cubicBezTo>
                  <a:pt x="3575720" y="5826700"/>
                  <a:pt x="3581723" y="5826948"/>
                  <a:pt x="3588867" y="5826948"/>
                </a:cubicBezTo>
                <a:cubicBezTo>
                  <a:pt x="3596010" y="5826948"/>
                  <a:pt x="3602062" y="5826700"/>
                  <a:pt x="3607023" y="5826204"/>
                </a:cubicBezTo>
                <a:cubicBezTo>
                  <a:pt x="3611984" y="5825708"/>
                  <a:pt x="3615854" y="5824964"/>
                  <a:pt x="3618632" y="5823972"/>
                </a:cubicBezTo>
                <a:cubicBezTo>
                  <a:pt x="3621410" y="5822979"/>
                  <a:pt x="3623394" y="5821739"/>
                  <a:pt x="3624585" y="5820251"/>
                </a:cubicBezTo>
                <a:cubicBezTo>
                  <a:pt x="3625776" y="5818763"/>
                  <a:pt x="3626371" y="5817026"/>
                  <a:pt x="3626371" y="5815042"/>
                </a:cubicBezTo>
                <a:lnTo>
                  <a:pt x="3626371" y="5600134"/>
                </a:lnTo>
                <a:lnTo>
                  <a:pt x="3674889" y="5600134"/>
                </a:lnTo>
                <a:cubicBezTo>
                  <a:pt x="3678660" y="5600134"/>
                  <a:pt x="3681536" y="5597802"/>
                  <a:pt x="3683521" y="5593139"/>
                </a:cubicBezTo>
                <a:cubicBezTo>
                  <a:pt x="3685505" y="5588476"/>
                  <a:pt x="3686498" y="5580687"/>
                  <a:pt x="3686498" y="5569773"/>
                </a:cubicBezTo>
                <a:cubicBezTo>
                  <a:pt x="3686498" y="5564019"/>
                  <a:pt x="3686250" y="5559157"/>
                  <a:pt x="3685754" y="5555188"/>
                </a:cubicBezTo>
                <a:cubicBezTo>
                  <a:pt x="3685257" y="5551219"/>
                  <a:pt x="3684513" y="5548094"/>
                  <a:pt x="3683521" y="5545812"/>
                </a:cubicBezTo>
                <a:cubicBezTo>
                  <a:pt x="3682529" y="5543530"/>
                  <a:pt x="3681289" y="5541893"/>
                  <a:pt x="3679800" y="5540901"/>
                </a:cubicBezTo>
                <a:cubicBezTo>
                  <a:pt x="3678312" y="5539908"/>
                  <a:pt x="3676675" y="5539412"/>
                  <a:pt x="3674889" y="5539412"/>
                </a:cubicBezTo>
                <a:lnTo>
                  <a:pt x="3626371" y="5539412"/>
                </a:lnTo>
                <a:lnTo>
                  <a:pt x="3626371" y="5515004"/>
                </a:lnTo>
                <a:cubicBezTo>
                  <a:pt x="3626371" y="5506472"/>
                  <a:pt x="3626967" y="5499278"/>
                  <a:pt x="3628157" y="5493424"/>
                </a:cubicBezTo>
                <a:cubicBezTo>
                  <a:pt x="3629348" y="5487570"/>
                  <a:pt x="3631233" y="5482808"/>
                  <a:pt x="3633812" y="5479137"/>
                </a:cubicBezTo>
                <a:cubicBezTo>
                  <a:pt x="3636392" y="5475466"/>
                  <a:pt x="3639617" y="5472787"/>
                  <a:pt x="3643486" y="5471100"/>
                </a:cubicBezTo>
                <a:cubicBezTo>
                  <a:pt x="3647356" y="5469413"/>
                  <a:pt x="3651969" y="5468570"/>
                  <a:pt x="3657327" y="5468570"/>
                </a:cubicBezTo>
                <a:cubicBezTo>
                  <a:pt x="3661891" y="5468570"/>
                  <a:pt x="3665860" y="5468917"/>
                  <a:pt x="3669233" y="5469612"/>
                </a:cubicBezTo>
                <a:cubicBezTo>
                  <a:pt x="3672607" y="5470306"/>
                  <a:pt x="3675534" y="5471051"/>
                  <a:pt x="3678014" y="5471844"/>
                </a:cubicBezTo>
                <a:cubicBezTo>
                  <a:pt x="3680495" y="5472638"/>
                  <a:pt x="3682578" y="5473382"/>
                  <a:pt x="3684265" y="5474077"/>
                </a:cubicBezTo>
                <a:cubicBezTo>
                  <a:pt x="3685952" y="5474771"/>
                  <a:pt x="3687490" y="5475118"/>
                  <a:pt x="3688879" y="5475118"/>
                </a:cubicBezTo>
                <a:cubicBezTo>
                  <a:pt x="3690070" y="5475118"/>
                  <a:pt x="3691161" y="5474771"/>
                  <a:pt x="3692153" y="5474077"/>
                </a:cubicBezTo>
                <a:cubicBezTo>
                  <a:pt x="3693145" y="5473382"/>
                  <a:pt x="3694038" y="5472092"/>
                  <a:pt x="3694832" y="5470207"/>
                </a:cubicBezTo>
                <a:cubicBezTo>
                  <a:pt x="3695626" y="5468322"/>
                  <a:pt x="3696221" y="5465643"/>
                  <a:pt x="3696618" y="5462170"/>
                </a:cubicBezTo>
                <a:cubicBezTo>
                  <a:pt x="3697015" y="5458698"/>
                  <a:pt x="3697213" y="5454084"/>
                  <a:pt x="3697213" y="5448329"/>
                </a:cubicBezTo>
                <a:cubicBezTo>
                  <a:pt x="3697213" y="5442575"/>
                  <a:pt x="3697015" y="5437763"/>
                  <a:pt x="3696618" y="5433893"/>
                </a:cubicBezTo>
                <a:cubicBezTo>
                  <a:pt x="3696221" y="5430024"/>
                  <a:pt x="3695576" y="5426849"/>
                  <a:pt x="3694683" y="5424368"/>
                </a:cubicBezTo>
                <a:cubicBezTo>
                  <a:pt x="3693790" y="5421888"/>
                  <a:pt x="3692649" y="5420002"/>
                  <a:pt x="3691260" y="5418713"/>
                </a:cubicBezTo>
                <a:cubicBezTo>
                  <a:pt x="3689871" y="5417423"/>
                  <a:pt x="3687192" y="5416034"/>
                  <a:pt x="3683224" y="5414545"/>
                </a:cubicBezTo>
                <a:cubicBezTo>
                  <a:pt x="3679255" y="5413057"/>
                  <a:pt x="3673798" y="5411668"/>
                  <a:pt x="3666852" y="5410378"/>
                </a:cubicBezTo>
                <a:cubicBezTo>
                  <a:pt x="3659907" y="5409088"/>
                  <a:pt x="3652565" y="5408443"/>
                  <a:pt x="3644826" y="5408443"/>
                </a:cubicBezTo>
                <a:close/>
                <a:moveTo>
                  <a:pt x="4888897" y="3155638"/>
                </a:moveTo>
                <a:lnTo>
                  <a:pt x="4910328" y="3155638"/>
                </a:lnTo>
                <a:lnTo>
                  <a:pt x="4910328" y="3189571"/>
                </a:lnTo>
                <a:cubicBezTo>
                  <a:pt x="4903482" y="3197310"/>
                  <a:pt x="4896747" y="3203189"/>
                  <a:pt x="4890124" y="3207207"/>
                </a:cubicBezTo>
                <a:cubicBezTo>
                  <a:pt x="4883502" y="3211225"/>
                  <a:pt x="4876246" y="3213235"/>
                  <a:pt x="4868358" y="3213235"/>
                </a:cubicBezTo>
                <a:cubicBezTo>
                  <a:pt x="4858982" y="3213235"/>
                  <a:pt x="4851652" y="3210853"/>
                  <a:pt x="4846369" y="3206091"/>
                </a:cubicBezTo>
                <a:cubicBezTo>
                  <a:pt x="4841085" y="3201328"/>
                  <a:pt x="4838444" y="3194780"/>
                  <a:pt x="4838444" y="3186446"/>
                </a:cubicBezTo>
                <a:cubicBezTo>
                  <a:pt x="4838444" y="3181534"/>
                  <a:pt x="4839374" y="3177181"/>
                  <a:pt x="4841234" y="3173386"/>
                </a:cubicBezTo>
                <a:cubicBezTo>
                  <a:pt x="4843095" y="3169591"/>
                  <a:pt x="4846034" y="3166354"/>
                  <a:pt x="4850052" y="3163675"/>
                </a:cubicBezTo>
                <a:cubicBezTo>
                  <a:pt x="4854071" y="3160996"/>
                  <a:pt x="4859280" y="3158987"/>
                  <a:pt x="4865679" y="3157647"/>
                </a:cubicBezTo>
                <a:cubicBezTo>
                  <a:pt x="4872079" y="3156308"/>
                  <a:pt x="4879818" y="3155638"/>
                  <a:pt x="4888897" y="3155638"/>
                </a:cubicBezTo>
                <a:close/>
                <a:moveTo>
                  <a:pt x="6766587" y="3140343"/>
                </a:moveTo>
                <a:lnTo>
                  <a:pt x="6766587" y="3240247"/>
                </a:lnTo>
                <a:cubicBezTo>
                  <a:pt x="6766587" y="3241735"/>
                  <a:pt x="6766140" y="3243038"/>
                  <a:pt x="6765247" y="3244154"/>
                </a:cubicBezTo>
                <a:cubicBezTo>
                  <a:pt x="6764355" y="3245270"/>
                  <a:pt x="6762829" y="3246200"/>
                  <a:pt x="6760671" y="3246944"/>
                </a:cubicBezTo>
                <a:cubicBezTo>
                  <a:pt x="6758513" y="3247688"/>
                  <a:pt x="6755648" y="3248246"/>
                  <a:pt x="6752076" y="3248619"/>
                </a:cubicBezTo>
                <a:cubicBezTo>
                  <a:pt x="6748504" y="3248991"/>
                  <a:pt x="6743965" y="3249177"/>
                  <a:pt x="6738459" y="3249177"/>
                </a:cubicBezTo>
                <a:cubicBezTo>
                  <a:pt x="6732952" y="3249177"/>
                  <a:pt x="6728413" y="3248991"/>
                  <a:pt x="6724841" y="3248619"/>
                </a:cubicBezTo>
                <a:cubicBezTo>
                  <a:pt x="6721268" y="3248246"/>
                  <a:pt x="6718404" y="3247688"/>
                  <a:pt x="6716246" y="3246944"/>
                </a:cubicBezTo>
                <a:cubicBezTo>
                  <a:pt x="6714088" y="3246200"/>
                  <a:pt x="6712563" y="3245270"/>
                  <a:pt x="6711670" y="3244154"/>
                </a:cubicBezTo>
                <a:lnTo>
                  <a:pt x="6711252" y="3242936"/>
                </a:lnTo>
                <a:close/>
                <a:moveTo>
                  <a:pt x="6085475" y="3120813"/>
                </a:moveTo>
                <a:lnTo>
                  <a:pt x="6120300" y="3120813"/>
                </a:lnTo>
                <a:cubicBezTo>
                  <a:pt x="6131016" y="3120813"/>
                  <a:pt x="6139723" y="3121780"/>
                  <a:pt x="6146420" y="3123715"/>
                </a:cubicBezTo>
                <a:cubicBezTo>
                  <a:pt x="6153117" y="3125649"/>
                  <a:pt x="6158624" y="3128403"/>
                  <a:pt x="6162940" y="3131975"/>
                </a:cubicBezTo>
                <a:cubicBezTo>
                  <a:pt x="6167256" y="3135547"/>
                  <a:pt x="6170530" y="3139974"/>
                  <a:pt x="6172762" y="3145257"/>
                </a:cubicBezTo>
                <a:cubicBezTo>
                  <a:pt x="6174995" y="3150541"/>
                  <a:pt x="6176111" y="3156531"/>
                  <a:pt x="6176111" y="3163229"/>
                </a:cubicBezTo>
                <a:cubicBezTo>
                  <a:pt x="6176111" y="3169628"/>
                  <a:pt x="6174958" y="3175321"/>
                  <a:pt x="6172651" y="3180307"/>
                </a:cubicBezTo>
                <a:cubicBezTo>
                  <a:pt x="6170344" y="3185292"/>
                  <a:pt x="6167144" y="3189459"/>
                  <a:pt x="6163051" y="3192808"/>
                </a:cubicBezTo>
                <a:cubicBezTo>
                  <a:pt x="6158959" y="3196157"/>
                  <a:pt x="6154122" y="3198687"/>
                  <a:pt x="6148541" y="3200398"/>
                </a:cubicBezTo>
                <a:cubicBezTo>
                  <a:pt x="6142960" y="3202110"/>
                  <a:pt x="6136076" y="3202966"/>
                  <a:pt x="6127891" y="3202966"/>
                </a:cubicBezTo>
                <a:lnTo>
                  <a:pt x="6085475" y="3202966"/>
                </a:lnTo>
                <a:close/>
                <a:moveTo>
                  <a:pt x="5877190" y="3112776"/>
                </a:moveTo>
                <a:cubicBezTo>
                  <a:pt x="5873469" y="3112776"/>
                  <a:pt x="5870790" y="3114487"/>
                  <a:pt x="5869153" y="3117910"/>
                </a:cubicBezTo>
                <a:cubicBezTo>
                  <a:pt x="5867516" y="3121333"/>
                  <a:pt x="5866697" y="3127212"/>
                  <a:pt x="5866697" y="3135547"/>
                </a:cubicBezTo>
                <a:cubicBezTo>
                  <a:pt x="5866697" y="3144030"/>
                  <a:pt x="5867516" y="3150020"/>
                  <a:pt x="5869153" y="3153517"/>
                </a:cubicBezTo>
                <a:cubicBezTo>
                  <a:pt x="5870790" y="3157015"/>
                  <a:pt x="5873469" y="3158764"/>
                  <a:pt x="5877190" y="3158764"/>
                </a:cubicBezTo>
                <a:lnTo>
                  <a:pt x="5970058" y="3158764"/>
                </a:lnTo>
                <a:cubicBezTo>
                  <a:pt x="5973630" y="3158764"/>
                  <a:pt x="5976235" y="3157052"/>
                  <a:pt x="5977872" y="3153629"/>
                </a:cubicBezTo>
                <a:cubicBezTo>
                  <a:pt x="5979509" y="3150206"/>
                  <a:pt x="5980328" y="3144178"/>
                  <a:pt x="5980328" y="3135547"/>
                </a:cubicBezTo>
                <a:cubicBezTo>
                  <a:pt x="5980328" y="3131379"/>
                  <a:pt x="5980142" y="3127807"/>
                  <a:pt x="5979769" y="3124831"/>
                </a:cubicBezTo>
                <a:cubicBezTo>
                  <a:pt x="5979397" y="3121854"/>
                  <a:pt x="5978765" y="3119473"/>
                  <a:pt x="5977872" y="3117687"/>
                </a:cubicBezTo>
                <a:cubicBezTo>
                  <a:pt x="5976979" y="3115901"/>
                  <a:pt x="5975900" y="3114636"/>
                  <a:pt x="5974635" y="3113892"/>
                </a:cubicBezTo>
                <a:cubicBezTo>
                  <a:pt x="5973370" y="3113148"/>
                  <a:pt x="5971844" y="3112776"/>
                  <a:pt x="5970058" y="3112776"/>
                </a:cubicBezTo>
                <a:close/>
                <a:moveTo>
                  <a:pt x="8589656" y="3068127"/>
                </a:moveTo>
                <a:cubicBezTo>
                  <a:pt x="8582513" y="3068127"/>
                  <a:pt x="8576299" y="3069467"/>
                  <a:pt x="8571016" y="3072146"/>
                </a:cubicBezTo>
                <a:cubicBezTo>
                  <a:pt x="8565732" y="3074825"/>
                  <a:pt x="8561342" y="3078434"/>
                  <a:pt x="8557844" y="3082973"/>
                </a:cubicBezTo>
                <a:cubicBezTo>
                  <a:pt x="8554347" y="3087512"/>
                  <a:pt x="8551668" y="3092870"/>
                  <a:pt x="8549808" y="3099046"/>
                </a:cubicBezTo>
                <a:cubicBezTo>
                  <a:pt x="8547947" y="3105223"/>
                  <a:pt x="8546868" y="3111808"/>
                  <a:pt x="8546571" y="3118803"/>
                </a:cubicBezTo>
                <a:lnTo>
                  <a:pt x="8630510" y="3118803"/>
                </a:lnTo>
                <a:cubicBezTo>
                  <a:pt x="8630956" y="3103027"/>
                  <a:pt x="8627794" y="3090638"/>
                  <a:pt x="8621022" y="3081634"/>
                </a:cubicBezTo>
                <a:cubicBezTo>
                  <a:pt x="8614250" y="3072629"/>
                  <a:pt x="8603795" y="3068127"/>
                  <a:pt x="8589656" y="3068127"/>
                </a:cubicBezTo>
                <a:close/>
                <a:moveTo>
                  <a:pt x="7160907" y="3068127"/>
                </a:moveTo>
                <a:cubicBezTo>
                  <a:pt x="7153764" y="3068127"/>
                  <a:pt x="7147550" y="3069467"/>
                  <a:pt x="7142266" y="3072146"/>
                </a:cubicBezTo>
                <a:cubicBezTo>
                  <a:pt x="7136983" y="3074825"/>
                  <a:pt x="7132592" y="3078434"/>
                  <a:pt x="7129095" y="3082973"/>
                </a:cubicBezTo>
                <a:cubicBezTo>
                  <a:pt x="7125598" y="3087512"/>
                  <a:pt x="7122918" y="3092870"/>
                  <a:pt x="7121058" y="3099046"/>
                </a:cubicBezTo>
                <a:cubicBezTo>
                  <a:pt x="7119198" y="3105223"/>
                  <a:pt x="7118119" y="3111808"/>
                  <a:pt x="7117821" y="3118803"/>
                </a:cubicBezTo>
                <a:lnTo>
                  <a:pt x="7201761" y="3118803"/>
                </a:lnTo>
                <a:cubicBezTo>
                  <a:pt x="7202207" y="3103027"/>
                  <a:pt x="7199044" y="3090638"/>
                  <a:pt x="7192272" y="3081634"/>
                </a:cubicBezTo>
                <a:cubicBezTo>
                  <a:pt x="7185501" y="3072629"/>
                  <a:pt x="7175046" y="3068127"/>
                  <a:pt x="7160907" y="3068127"/>
                </a:cubicBezTo>
                <a:close/>
                <a:moveTo>
                  <a:pt x="5417832" y="3068127"/>
                </a:moveTo>
                <a:cubicBezTo>
                  <a:pt x="5431970" y="3068127"/>
                  <a:pt x="5442426" y="3072629"/>
                  <a:pt x="5449197" y="3081634"/>
                </a:cubicBezTo>
                <a:cubicBezTo>
                  <a:pt x="5455969" y="3090638"/>
                  <a:pt x="5459131" y="3103027"/>
                  <a:pt x="5458685" y="3118803"/>
                </a:cubicBezTo>
                <a:lnTo>
                  <a:pt x="5374746" y="3118803"/>
                </a:lnTo>
                <a:cubicBezTo>
                  <a:pt x="5375044" y="3111808"/>
                  <a:pt x="5376123" y="3105223"/>
                  <a:pt x="5377983" y="3099046"/>
                </a:cubicBezTo>
                <a:cubicBezTo>
                  <a:pt x="5379843" y="3092870"/>
                  <a:pt x="5382522" y="3087512"/>
                  <a:pt x="5386020" y="3082973"/>
                </a:cubicBezTo>
                <a:cubicBezTo>
                  <a:pt x="5389517" y="3078434"/>
                  <a:pt x="5393908" y="3074825"/>
                  <a:pt x="5399191" y="3072146"/>
                </a:cubicBezTo>
                <a:cubicBezTo>
                  <a:pt x="5404474" y="3069467"/>
                  <a:pt x="5410688" y="3068127"/>
                  <a:pt x="5417832" y="3068127"/>
                </a:cubicBezTo>
                <a:close/>
                <a:moveTo>
                  <a:pt x="8262458" y="3032185"/>
                </a:moveTo>
                <a:cubicBezTo>
                  <a:pt x="8267964" y="3032185"/>
                  <a:pt x="8272504" y="3032409"/>
                  <a:pt x="8276076" y="3032855"/>
                </a:cubicBezTo>
                <a:cubicBezTo>
                  <a:pt x="8279647" y="3033301"/>
                  <a:pt x="8282512" y="3033934"/>
                  <a:pt x="8284670" y="3034753"/>
                </a:cubicBezTo>
                <a:cubicBezTo>
                  <a:pt x="8286828" y="3035571"/>
                  <a:pt x="8288354" y="3036538"/>
                  <a:pt x="8289247" y="3037655"/>
                </a:cubicBezTo>
                <a:cubicBezTo>
                  <a:pt x="8290140" y="3038771"/>
                  <a:pt x="8290586" y="3040073"/>
                  <a:pt x="8290586" y="3041561"/>
                </a:cubicBezTo>
                <a:lnTo>
                  <a:pt x="8290586" y="3240247"/>
                </a:lnTo>
                <a:cubicBezTo>
                  <a:pt x="8290586" y="3241735"/>
                  <a:pt x="8290140" y="3243038"/>
                  <a:pt x="8289247" y="3244154"/>
                </a:cubicBezTo>
                <a:cubicBezTo>
                  <a:pt x="8288354" y="3245270"/>
                  <a:pt x="8286828" y="3246200"/>
                  <a:pt x="8284670" y="3246944"/>
                </a:cubicBezTo>
                <a:cubicBezTo>
                  <a:pt x="8282512" y="3247688"/>
                  <a:pt x="8279647" y="3248246"/>
                  <a:pt x="8276076" y="3248619"/>
                </a:cubicBezTo>
                <a:cubicBezTo>
                  <a:pt x="8272504" y="3248991"/>
                  <a:pt x="8267964" y="3249177"/>
                  <a:pt x="8262458" y="3249177"/>
                </a:cubicBezTo>
                <a:cubicBezTo>
                  <a:pt x="8256951" y="3249177"/>
                  <a:pt x="8252412" y="3248991"/>
                  <a:pt x="8248840" y="3248619"/>
                </a:cubicBezTo>
                <a:cubicBezTo>
                  <a:pt x="8245268" y="3248246"/>
                  <a:pt x="8242403" y="3247688"/>
                  <a:pt x="8240245" y="3246944"/>
                </a:cubicBezTo>
                <a:cubicBezTo>
                  <a:pt x="8238087" y="3246200"/>
                  <a:pt x="8236562" y="3245270"/>
                  <a:pt x="8235669" y="3244154"/>
                </a:cubicBezTo>
                <a:cubicBezTo>
                  <a:pt x="8234776" y="3243038"/>
                  <a:pt x="8234329" y="3241735"/>
                  <a:pt x="8234329" y="3240247"/>
                </a:cubicBezTo>
                <a:lnTo>
                  <a:pt x="8234329" y="3041561"/>
                </a:lnTo>
                <a:cubicBezTo>
                  <a:pt x="8234329" y="3040073"/>
                  <a:pt x="8234776" y="3038771"/>
                  <a:pt x="8235669" y="3037655"/>
                </a:cubicBezTo>
                <a:cubicBezTo>
                  <a:pt x="8236562" y="3036538"/>
                  <a:pt x="8238087" y="3035571"/>
                  <a:pt x="8240245" y="3034753"/>
                </a:cubicBezTo>
                <a:cubicBezTo>
                  <a:pt x="8242403" y="3033934"/>
                  <a:pt x="8245268" y="3033301"/>
                  <a:pt x="8248840" y="3032855"/>
                </a:cubicBezTo>
                <a:cubicBezTo>
                  <a:pt x="8252412" y="3032409"/>
                  <a:pt x="8256951" y="3032185"/>
                  <a:pt x="8262458" y="3032185"/>
                </a:cubicBezTo>
                <a:close/>
                <a:moveTo>
                  <a:pt x="8013468" y="3032185"/>
                </a:moveTo>
                <a:cubicBezTo>
                  <a:pt x="8018975" y="3032185"/>
                  <a:pt x="8023514" y="3032371"/>
                  <a:pt x="8027086" y="3032743"/>
                </a:cubicBezTo>
                <a:cubicBezTo>
                  <a:pt x="8030658" y="3033115"/>
                  <a:pt x="8033523" y="3033674"/>
                  <a:pt x="8035681" y="3034418"/>
                </a:cubicBezTo>
                <a:cubicBezTo>
                  <a:pt x="8037839" y="3035162"/>
                  <a:pt x="8039364" y="3036092"/>
                  <a:pt x="8040257" y="3037208"/>
                </a:cubicBezTo>
                <a:cubicBezTo>
                  <a:pt x="8041150" y="3038324"/>
                  <a:pt x="8041597" y="3039627"/>
                  <a:pt x="8041597" y="3041115"/>
                </a:cubicBezTo>
                <a:lnTo>
                  <a:pt x="8041597" y="3153629"/>
                </a:lnTo>
                <a:cubicBezTo>
                  <a:pt x="8041597" y="3164047"/>
                  <a:pt x="8042267" y="3172009"/>
                  <a:pt x="8043606" y="3177516"/>
                </a:cubicBezTo>
                <a:cubicBezTo>
                  <a:pt x="8044945" y="3183023"/>
                  <a:pt x="8046992" y="3187748"/>
                  <a:pt x="8049745" y="3191692"/>
                </a:cubicBezTo>
                <a:cubicBezTo>
                  <a:pt x="8052499" y="3195636"/>
                  <a:pt x="8055996" y="3198687"/>
                  <a:pt x="8060238" y="3200845"/>
                </a:cubicBezTo>
                <a:cubicBezTo>
                  <a:pt x="8064479" y="3203003"/>
                  <a:pt x="8069428" y="3204082"/>
                  <a:pt x="8075083" y="3204082"/>
                </a:cubicBezTo>
                <a:cubicBezTo>
                  <a:pt x="8082227" y="3204082"/>
                  <a:pt x="8089408" y="3201477"/>
                  <a:pt x="8096626" y="3196268"/>
                </a:cubicBezTo>
                <a:cubicBezTo>
                  <a:pt x="8103844" y="3191059"/>
                  <a:pt x="8111546" y="3183469"/>
                  <a:pt x="8119732" y="3173498"/>
                </a:cubicBezTo>
                <a:lnTo>
                  <a:pt x="8119732" y="3041115"/>
                </a:lnTo>
                <a:cubicBezTo>
                  <a:pt x="8119732" y="3039627"/>
                  <a:pt x="8120141" y="3038324"/>
                  <a:pt x="8120959" y="3037208"/>
                </a:cubicBezTo>
                <a:cubicBezTo>
                  <a:pt x="8121778" y="3036092"/>
                  <a:pt x="8123266" y="3035162"/>
                  <a:pt x="8125424" y="3034418"/>
                </a:cubicBezTo>
                <a:cubicBezTo>
                  <a:pt x="8127582" y="3033674"/>
                  <a:pt x="8130447" y="3033115"/>
                  <a:pt x="8134019" y="3032743"/>
                </a:cubicBezTo>
                <a:cubicBezTo>
                  <a:pt x="8137591" y="3032371"/>
                  <a:pt x="8142130" y="3032185"/>
                  <a:pt x="8147637" y="3032185"/>
                </a:cubicBezTo>
                <a:cubicBezTo>
                  <a:pt x="8153144" y="3032185"/>
                  <a:pt x="8157683" y="3032371"/>
                  <a:pt x="8161255" y="3032743"/>
                </a:cubicBezTo>
                <a:cubicBezTo>
                  <a:pt x="8164827" y="3033115"/>
                  <a:pt x="8167654" y="3033674"/>
                  <a:pt x="8169738" y="3034418"/>
                </a:cubicBezTo>
                <a:cubicBezTo>
                  <a:pt x="8171821" y="3035162"/>
                  <a:pt x="8173310" y="3036092"/>
                  <a:pt x="8174203" y="3037208"/>
                </a:cubicBezTo>
                <a:cubicBezTo>
                  <a:pt x="8175096" y="3038324"/>
                  <a:pt x="8175542" y="3039627"/>
                  <a:pt x="8175542" y="3041115"/>
                </a:cubicBezTo>
                <a:lnTo>
                  <a:pt x="8175542" y="3240247"/>
                </a:lnTo>
                <a:cubicBezTo>
                  <a:pt x="8175542" y="3241735"/>
                  <a:pt x="8175170" y="3243038"/>
                  <a:pt x="8174426" y="3244154"/>
                </a:cubicBezTo>
                <a:cubicBezTo>
                  <a:pt x="8173682" y="3245270"/>
                  <a:pt x="8172380" y="3246200"/>
                  <a:pt x="8170519" y="3246944"/>
                </a:cubicBezTo>
                <a:cubicBezTo>
                  <a:pt x="8168659" y="3247688"/>
                  <a:pt x="8166203" y="3248246"/>
                  <a:pt x="8163152" y="3248619"/>
                </a:cubicBezTo>
                <a:cubicBezTo>
                  <a:pt x="8160101" y="3248991"/>
                  <a:pt x="8156269" y="3249177"/>
                  <a:pt x="8151655" y="3249177"/>
                </a:cubicBezTo>
                <a:cubicBezTo>
                  <a:pt x="8146744" y="3249177"/>
                  <a:pt x="8142763" y="3248991"/>
                  <a:pt x="8139712" y="3248619"/>
                </a:cubicBezTo>
                <a:cubicBezTo>
                  <a:pt x="8136661" y="3248246"/>
                  <a:pt x="8134242" y="3247688"/>
                  <a:pt x="8132456" y="3246944"/>
                </a:cubicBezTo>
                <a:cubicBezTo>
                  <a:pt x="8130670" y="3246200"/>
                  <a:pt x="8129405" y="3245270"/>
                  <a:pt x="8128661" y="3244154"/>
                </a:cubicBezTo>
                <a:cubicBezTo>
                  <a:pt x="8127917" y="3243038"/>
                  <a:pt x="8127545" y="3241735"/>
                  <a:pt x="8127545" y="3240247"/>
                </a:cubicBezTo>
                <a:lnTo>
                  <a:pt x="8127545" y="3217253"/>
                </a:lnTo>
                <a:cubicBezTo>
                  <a:pt x="8116532" y="3229159"/>
                  <a:pt x="8105333" y="3238089"/>
                  <a:pt x="8093947" y="3244042"/>
                </a:cubicBezTo>
                <a:cubicBezTo>
                  <a:pt x="8082562" y="3249995"/>
                  <a:pt x="8070767" y="3252972"/>
                  <a:pt x="8058563" y="3252972"/>
                </a:cubicBezTo>
                <a:cubicBezTo>
                  <a:pt x="8044871" y="3252972"/>
                  <a:pt x="8033374" y="3250739"/>
                  <a:pt x="8024072" y="3246275"/>
                </a:cubicBezTo>
                <a:cubicBezTo>
                  <a:pt x="8014771" y="3241810"/>
                  <a:pt x="8007255" y="3235708"/>
                  <a:pt x="8001525" y="3227969"/>
                </a:cubicBezTo>
                <a:cubicBezTo>
                  <a:pt x="7995795" y="3220230"/>
                  <a:pt x="7991702" y="3211263"/>
                  <a:pt x="7989247" y="3201068"/>
                </a:cubicBezTo>
                <a:cubicBezTo>
                  <a:pt x="7986791" y="3190873"/>
                  <a:pt x="7985563" y="3178186"/>
                  <a:pt x="7985563" y="3163005"/>
                </a:cubicBezTo>
                <a:lnTo>
                  <a:pt x="7985563" y="3041115"/>
                </a:lnTo>
                <a:cubicBezTo>
                  <a:pt x="7985563" y="3039627"/>
                  <a:pt x="7985972" y="3038324"/>
                  <a:pt x="7986791" y="3037208"/>
                </a:cubicBezTo>
                <a:cubicBezTo>
                  <a:pt x="7987609" y="3036092"/>
                  <a:pt x="7989098" y="3035162"/>
                  <a:pt x="7991256" y="3034418"/>
                </a:cubicBezTo>
                <a:cubicBezTo>
                  <a:pt x="7993414" y="3033674"/>
                  <a:pt x="7996316" y="3033115"/>
                  <a:pt x="7999962" y="3032743"/>
                </a:cubicBezTo>
                <a:cubicBezTo>
                  <a:pt x="8003608" y="3032371"/>
                  <a:pt x="8008111" y="3032185"/>
                  <a:pt x="8013468" y="3032185"/>
                </a:cubicBezTo>
                <a:close/>
                <a:moveTo>
                  <a:pt x="6308494" y="3032185"/>
                </a:moveTo>
                <a:cubicBezTo>
                  <a:pt x="6303136" y="3032185"/>
                  <a:pt x="6298634" y="3032371"/>
                  <a:pt x="6294987" y="3032743"/>
                </a:cubicBezTo>
                <a:cubicBezTo>
                  <a:pt x="6291341" y="3033115"/>
                  <a:pt x="6288439" y="3033674"/>
                  <a:pt x="6286281" y="3034418"/>
                </a:cubicBezTo>
                <a:cubicBezTo>
                  <a:pt x="6284123" y="3035162"/>
                  <a:pt x="6282635" y="3036092"/>
                  <a:pt x="6281816" y="3037208"/>
                </a:cubicBezTo>
                <a:cubicBezTo>
                  <a:pt x="6280998" y="3038324"/>
                  <a:pt x="6280588" y="3039627"/>
                  <a:pt x="6280588" y="3041115"/>
                </a:cubicBezTo>
                <a:lnTo>
                  <a:pt x="6280588" y="3163005"/>
                </a:lnTo>
                <a:cubicBezTo>
                  <a:pt x="6280588" y="3178186"/>
                  <a:pt x="6281816" y="3190873"/>
                  <a:pt x="6284272" y="3201068"/>
                </a:cubicBezTo>
                <a:cubicBezTo>
                  <a:pt x="6286727" y="3211263"/>
                  <a:pt x="6290820" y="3220230"/>
                  <a:pt x="6296550" y="3227969"/>
                </a:cubicBezTo>
                <a:cubicBezTo>
                  <a:pt x="6302281" y="3235708"/>
                  <a:pt x="6309796" y="3241810"/>
                  <a:pt x="6319098" y="3246275"/>
                </a:cubicBezTo>
                <a:cubicBezTo>
                  <a:pt x="6328399" y="3250739"/>
                  <a:pt x="6339896" y="3252972"/>
                  <a:pt x="6353589" y="3252972"/>
                </a:cubicBezTo>
                <a:cubicBezTo>
                  <a:pt x="6365792" y="3252972"/>
                  <a:pt x="6377587" y="3249995"/>
                  <a:pt x="6388972" y="3244042"/>
                </a:cubicBezTo>
                <a:cubicBezTo>
                  <a:pt x="6400358" y="3238089"/>
                  <a:pt x="6411557" y="3229159"/>
                  <a:pt x="6422570" y="3217253"/>
                </a:cubicBezTo>
                <a:lnTo>
                  <a:pt x="6422570" y="3240247"/>
                </a:lnTo>
                <a:cubicBezTo>
                  <a:pt x="6422570" y="3241735"/>
                  <a:pt x="6422942" y="3243038"/>
                  <a:pt x="6423687" y="3244154"/>
                </a:cubicBezTo>
                <a:cubicBezTo>
                  <a:pt x="6424431" y="3245270"/>
                  <a:pt x="6425696" y="3246200"/>
                  <a:pt x="6427482" y="3246944"/>
                </a:cubicBezTo>
                <a:cubicBezTo>
                  <a:pt x="6429268" y="3247688"/>
                  <a:pt x="6431686" y="3248246"/>
                  <a:pt x="6434737" y="3248619"/>
                </a:cubicBezTo>
                <a:cubicBezTo>
                  <a:pt x="6437789" y="3248991"/>
                  <a:pt x="6441769" y="3249177"/>
                  <a:pt x="6446681" y="3249177"/>
                </a:cubicBezTo>
                <a:cubicBezTo>
                  <a:pt x="6451294" y="3249177"/>
                  <a:pt x="6455127" y="3248991"/>
                  <a:pt x="6458177" y="3248619"/>
                </a:cubicBezTo>
                <a:cubicBezTo>
                  <a:pt x="6461228" y="3248246"/>
                  <a:pt x="6463684" y="3247688"/>
                  <a:pt x="6465544" y="3246944"/>
                </a:cubicBezTo>
                <a:cubicBezTo>
                  <a:pt x="6467405" y="3246200"/>
                  <a:pt x="6468707" y="3245270"/>
                  <a:pt x="6469451" y="3244154"/>
                </a:cubicBezTo>
                <a:cubicBezTo>
                  <a:pt x="6470195" y="3243038"/>
                  <a:pt x="6470567" y="3241735"/>
                  <a:pt x="6470567" y="3240247"/>
                </a:cubicBezTo>
                <a:lnTo>
                  <a:pt x="6470567" y="3041115"/>
                </a:lnTo>
                <a:cubicBezTo>
                  <a:pt x="6470567" y="3039627"/>
                  <a:pt x="6470122" y="3038324"/>
                  <a:pt x="6469228" y="3037208"/>
                </a:cubicBezTo>
                <a:cubicBezTo>
                  <a:pt x="6468335" y="3036092"/>
                  <a:pt x="6466847" y="3035162"/>
                  <a:pt x="6464763" y="3034418"/>
                </a:cubicBezTo>
                <a:cubicBezTo>
                  <a:pt x="6462680" y="3033674"/>
                  <a:pt x="6459852" y="3033115"/>
                  <a:pt x="6456280" y="3032743"/>
                </a:cubicBezTo>
                <a:cubicBezTo>
                  <a:pt x="6452709" y="3032371"/>
                  <a:pt x="6448169" y="3032185"/>
                  <a:pt x="6442662" y="3032185"/>
                </a:cubicBezTo>
                <a:cubicBezTo>
                  <a:pt x="6437156" y="3032185"/>
                  <a:pt x="6432616" y="3032371"/>
                  <a:pt x="6429044" y="3032743"/>
                </a:cubicBezTo>
                <a:cubicBezTo>
                  <a:pt x="6425473" y="3033115"/>
                  <a:pt x="6422608" y="3033674"/>
                  <a:pt x="6420450" y="3034418"/>
                </a:cubicBezTo>
                <a:cubicBezTo>
                  <a:pt x="6418292" y="3035162"/>
                  <a:pt x="6416803" y="3036092"/>
                  <a:pt x="6415985" y="3037208"/>
                </a:cubicBezTo>
                <a:cubicBezTo>
                  <a:pt x="6415166" y="3038324"/>
                  <a:pt x="6414757" y="3039627"/>
                  <a:pt x="6414757" y="3041115"/>
                </a:cubicBezTo>
                <a:lnTo>
                  <a:pt x="6414757" y="3173498"/>
                </a:lnTo>
                <a:cubicBezTo>
                  <a:pt x="6406571" y="3183469"/>
                  <a:pt x="6398869" y="3191059"/>
                  <a:pt x="6391651" y="3196268"/>
                </a:cubicBezTo>
                <a:cubicBezTo>
                  <a:pt x="6384433" y="3201477"/>
                  <a:pt x="6377252" y="3204082"/>
                  <a:pt x="6370108" y="3204082"/>
                </a:cubicBezTo>
                <a:cubicBezTo>
                  <a:pt x="6364453" y="3204082"/>
                  <a:pt x="6359504" y="3203003"/>
                  <a:pt x="6355263" y="3200845"/>
                </a:cubicBezTo>
                <a:cubicBezTo>
                  <a:pt x="6351021" y="3198687"/>
                  <a:pt x="6347524" y="3195636"/>
                  <a:pt x="6344770" y="3191692"/>
                </a:cubicBezTo>
                <a:cubicBezTo>
                  <a:pt x="6342017" y="3187748"/>
                  <a:pt x="6339971" y="3183023"/>
                  <a:pt x="6338631" y="3177516"/>
                </a:cubicBezTo>
                <a:cubicBezTo>
                  <a:pt x="6337292" y="3172009"/>
                  <a:pt x="6336622" y="3164047"/>
                  <a:pt x="6336622" y="3153629"/>
                </a:cubicBezTo>
                <a:lnTo>
                  <a:pt x="6336622" y="3041115"/>
                </a:lnTo>
                <a:cubicBezTo>
                  <a:pt x="6336622" y="3039627"/>
                  <a:pt x="6336176" y="3038324"/>
                  <a:pt x="6335283" y="3037208"/>
                </a:cubicBezTo>
                <a:cubicBezTo>
                  <a:pt x="6334390" y="3036092"/>
                  <a:pt x="6332864" y="3035162"/>
                  <a:pt x="6330706" y="3034418"/>
                </a:cubicBezTo>
                <a:cubicBezTo>
                  <a:pt x="6328548" y="3033674"/>
                  <a:pt x="6325683" y="3033115"/>
                  <a:pt x="6322111" y="3032743"/>
                </a:cubicBezTo>
                <a:cubicBezTo>
                  <a:pt x="6318539" y="3032371"/>
                  <a:pt x="6314000" y="3032185"/>
                  <a:pt x="6308494" y="3032185"/>
                </a:cubicBezTo>
                <a:close/>
                <a:moveTo>
                  <a:pt x="5112585" y="3028613"/>
                </a:moveTo>
                <a:cubicBezTo>
                  <a:pt x="5098000" y="3028613"/>
                  <a:pt x="5084606" y="3030920"/>
                  <a:pt x="5072402" y="3035534"/>
                </a:cubicBezTo>
                <a:cubicBezTo>
                  <a:pt x="5060198" y="3040148"/>
                  <a:pt x="5049631" y="3047217"/>
                  <a:pt x="5040701" y="3056742"/>
                </a:cubicBezTo>
                <a:cubicBezTo>
                  <a:pt x="5031772" y="3066267"/>
                  <a:pt x="5024814" y="3078285"/>
                  <a:pt x="5019828" y="3092796"/>
                </a:cubicBezTo>
                <a:cubicBezTo>
                  <a:pt x="5014842" y="3107306"/>
                  <a:pt x="5012349" y="3124533"/>
                  <a:pt x="5012349" y="3144476"/>
                </a:cubicBezTo>
                <a:cubicBezTo>
                  <a:pt x="5012349" y="3161740"/>
                  <a:pt x="5014396" y="3177069"/>
                  <a:pt x="5018489" y="3190464"/>
                </a:cubicBezTo>
                <a:cubicBezTo>
                  <a:pt x="5022581" y="3203859"/>
                  <a:pt x="5028646" y="3215207"/>
                  <a:pt x="5036683" y="3224509"/>
                </a:cubicBezTo>
                <a:cubicBezTo>
                  <a:pt x="5044720" y="3233810"/>
                  <a:pt x="5054654" y="3240842"/>
                  <a:pt x="5066486" y="3245605"/>
                </a:cubicBezTo>
                <a:cubicBezTo>
                  <a:pt x="5078318" y="3250367"/>
                  <a:pt x="5091898" y="3252749"/>
                  <a:pt x="5107227" y="3252749"/>
                </a:cubicBezTo>
                <a:cubicBezTo>
                  <a:pt x="5114073" y="3252749"/>
                  <a:pt x="5120734" y="3252153"/>
                  <a:pt x="5127208" y="3250963"/>
                </a:cubicBezTo>
                <a:cubicBezTo>
                  <a:pt x="5133682" y="3249772"/>
                  <a:pt x="5139672" y="3248209"/>
                  <a:pt x="5145179" y="3246275"/>
                </a:cubicBezTo>
                <a:cubicBezTo>
                  <a:pt x="5150685" y="3244340"/>
                  <a:pt x="5155597" y="3242145"/>
                  <a:pt x="5159913" y="3239689"/>
                </a:cubicBezTo>
                <a:cubicBezTo>
                  <a:pt x="5164229" y="3237233"/>
                  <a:pt x="5167280" y="3235150"/>
                  <a:pt x="5169066" y="3233438"/>
                </a:cubicBezTo>
                <a:cubicBezTo>
                  <a:pt x="5170851" y="3231727"/>
                  <a:pt x="5172005" y="3230313"/>
                  <a:pt x="5172526" y="3229196"/>
                </a:cubicBezTo>
                <a:cubicBezTo>
                  <a:pt x="5173047" y="3228080"/>
                  <a:pt x="5173493" y="3226629"/>
                  <a:pt x="5173865" y="3224843"/>
                </a:cubicBezTo>
                <a:cubicBezTo>
                  <a:pt x="5174237" y="3223057"/>
                  <a:pt x="5174535" y="3220862"/>
                  <a:pt x="5174758" y="3218258"/>
                </a:cubicBezTo>
                <a:cubicBezTo>
                  <a:pt x="5174981" y="3215653"/>
                  <a:pt x="5175093" y="3212416"/>
                  <a:pt x="5175093" y="3208547"/>
                </a:cubicBezTo>
                <a:cubicBezTo>
                  <a:pt x="5175093" y="3203635"/>
                  <a:pt x="5174944" y="3199617"/>
                  <a:pt x="5174647" y="3196492"/>
                </a:cubicBezTo>
                <a:cubicBezTo>
                  <a:pt x="5174349" y="3193366"/>
                  <a:pt x="5173940" y="3190799"/>
                  <a:pt x="5173419" y="3188790"/>
                </a:cubicBezTo>
                <a:cubicBezTo>
                  <a:pt x="5172898" y="3186780"/>
                  <a:pt x="5172191" y="3185404"/>
                  <a:pt x="5171298" y="3184660"/>
                </a:cubicBezTo>
                <a:cubicBezTo>
                  <a:pt x="5170405" y="3183916"/>
                  <a:pt x="5169289" y="3183543"/>
                  <a:pt x="5167949" y="3183543"/>
                </a:cubicBezTo>
                <a:cubicBezTo>
                  <a:pt x="5166014" y="3183543"/>
                  <a:pt x="5163633" y="3184697"/>
                  <a:pt x="5160806" y="3187004"/>
                </a:cubicBezTo>
                <a:cubicBezTo>
                  <a:pt x="5157978" y="3189311"/>
                  <a:pt x="5154480" y="3191878"/>
                  <a:pt x="5150313" y="3194706"/>
                </a:cubicBezTo>
                <a:cubicBezTo>
                  <a:pt x="5146146" y="3197533"/>
                  <a:pt x="5141272" y="3200101"/>
                  <a:pt x="5135691" y="3202408"/>
                </a:cubicBezTo>
                <a:cubicBezTo>
                  <a:pt x="5130110" y="3204714"/>
                  <a:pt x="5123450" y="3205868"/>
                  <a:pt x="5115711" y="3205868"/>
                </a:cubicBezTo>
                <a:cubicBezTo>
                  <a:pt x="5108120" y="3205868"/>
                  <a:pt x="5101460" y="3204491"/>
                  <a:pt x="5095730" y="3201738"/>
                </a:cubicBezTo>
                <a:cubicBezTo>
                  <a:pt x="5090001" y="3198984"/>
                  <a:pt x="5085238" y="3194855"/>
                  <a:pt x="5081443" y="3189348"/>
                </a:cubicBezTo>
                <a:cubicBezTo>
                  <a:pt x="5077648" y="3183841"/>
                  <a:pt x="5074783" y="3176995"/>
                  <a:pt x="5072848" y="3168809"/>
                </a:cubicBezTo>
                <a:cubicBezTo>
                  <a:pt x="5070914" y="3160624"/>
                  <a:pt x="5069946" y="3151173"/>
                  <a:pt x="5069946" y="3140458"/>
                </a:cubicBezTo>
                <a:cubicBezTo>
                  <a:pt x="5069946" y="3118729"/>
                  <a:pt x="5073815" y="3102246"/>
                  <a:pt x="5081555" y="3091010"/>
                </a:cubicBezTo>
                <a:cubicBezTo>
                  <a:pt x="5089294" y="3079773"/>
                  <a:pt x="5100456" y="3074155"/>
                  <a:pt x="5115041" y="3074155"/>
                </a:cubicBezTo>
                <a:cubicBezTo>
                  <a:pt x="5122483" y="3074155"/>
                  <a:pt x="5128882" y="3075197"/>
                  <a:pt x="5134240" y="3077280"/>
                </a:cubicBezTo>
                <a:cubicBezTo>
                  <a:pt x="5139598" y="3079364"/>
                  <a:pt x="5144212" y="3081671"/>
                  <a:pt x="5148081" y="3084201"/>
                </a:cubicBezTo>
                <a:cubicBezTo>
                  <a:pt x="5151950" y="3086731"/>
                  <a:pt x="5155299" y="3089038"/>
                  <a:pt x="5158127" y="3091121"/>
                </a:cubicBezTo>
                <a:cubicBezTo>
                  <a:pt x="5160954" y="3093205"/>
                  <a:pt x="5163633" y="3094247"/>
                  <a:pt x="5166163" y="3094247"/>
                </a:cubicBezTo>
                <a:cubicBezTo>
                  <a:pt x="5168545" y="3094247"/>
                  <a:pt x="5170480" y="3092498"/>
                  <a:pt x="5171968" y="3089001"/>
                </a:cubicBezTo>
                <a:cubicBezTo>
                  <a:pt x="5173456" y="3085503"/>
                  <a:pt x="5174200" y="3079438"/>
                  <a:pt x="5174200" y="3070806"/>
                </a:cubicBezTo>
                <a:cubicBezTo>
                  <a:pt x="5174200" y="3067086"/>
                  <a:pt x="5174088" y="3063923"/>
                  <a:pt x="5173865" y="3061318"/>
                </a:cubicBezTo>
                <a:cubicBezTo>
                  <a:pt x="5173642" y="3058714"/>
                  <a:pt x="5173344" y="3056519"/>
                  <a:pt x="5172973" y="3054733"/>
                </a:cubicBezTo>
                <a:cubicBezTo>
                  <a:pt x="5172600" y="3052947"/>
                  <a:pt x="5172079" y="3051496"/>
                  <a:pt x="5171410" y="3050380"/>
                </a:cubicBezTo>
                <a:cubicBezTo>
                  <a:pt x="5170740" y="3049263"/>
                  <a:pt x="5169586" y="3047887"/>
                  <a:pt x="5167949" y="3046250"/>
                </a:cubicBezTo>
                <a:cubicBezTo>
                  <a:pt x="5166313" y="3044613"/>
                  <a:pt x="5163522" y="3042678"/>
                  <a:pt x="5159578" y="3040445"/>
                </a:cubicBezTo>
                <a:cubicBezTo>
                  <a:pt x="5155634" y="3038213"/>
                  <a:pt x="5151169" y="3036204"/>
                  <a:pt x="5146183" y="3034418"/>
                </a:cubicBezTo>
                <a:cubicBezTo>
                  <a:pt x="5141197" y="3032632"/>
                  <a:pt x="5135840" y="3031218"/>
                  <a:pt x="5130110" y="3030176"/>
                </a:cubicBezTo>
                <a:cubicBezTo>
                  <a:pt x="5124380" y="3029134"/>
                  <a:pt x="5118538" y="3028613"/>
                  <a:pt x="5112585" y="3028613"/>
                </a:cubicBezTo>
                <a:close/>
                <a:moveTo>
                  <a:pt x="8590996" y="3028390"/>
                </a:moveTo>
                <a:cubicBezTo>
                  <a:pt x="8607665" y="3028390"/>
                  <a:pt x="8621915" y="3030846"/>
                  <a:pt x="8633747" y="3035757"/>
                </a:cubicBezTo>
                <a:cubicBezTo>
                  <a:pt x="8645579" y="3040668"/>
                  <a:pt x="8655290" y="3047477"/>
                  <a:pt x="8662880" y="3056184"/>
                </a:cubicBezTo>
                <a:cubicBezTo>
                  <a:pt x="8670470" y="3064890"/>
                  <a:pt x="8676051" y="3075197"/>
                  <a:pt x="8679623" y="3087103"/>
                </a:cubicBezTo>
                <a:cubicBezTo>
                  <a:pt x="8683195" y="3099009"/>
                  <a:pt x="8684981" y="3111957"/>
                  <a:pt x="8684981" y="3125947"/>
                </a:cubicBezTo>
                <a:lnTo>
                  <a:pt x="8684981" y="3134877"/>
                </a:lnTo>
                <a:cubicBezTo>
                  <a:pt x="8684981" y="3141723"/>
                  <a:pt x="8683455" y="3146783"/>
                  <a:pt x="8680404" y="3150057"/>
                </a:cubicBezTo>
                <a:cubicBezTo>
                  <a:pt x="8677353" y="3153331"/>
                  <a:pt x="8673149" y="3154968"/>
                  <a:pt x="8667791" y="3154968"/>
                </a:cubicBezTo>
                <a:lnTo>
                  <a:pt x="8546571" y="3154968"/>
                </a:lnTo>
                <a:cubicBezTo>
                  <a:pt x="8546571" y="3163452"/>
                  <a:pt x="8547575" y="3171154"/>
                  <a:pt x="8549584" y="3178074"/>
                </a:cubicBezTo>
                <a:cubicBezTo>
                  <a:pt x="8551594" y="3184995"/>
                  <a:pt x="8554793" y="3190873"/>
                  <a:pt x="8559184" y="3195710"/>
                </a:cubicBezTo>
                <a:cubicBezTo>
                  <a:pt x="8563574" y="3200547"/>
                  <a:pt x="8569230" y="3204231"/>
                  <a:pt x="8576150" y="3206761"/>
                </a:cubicBezTo>
                <a:cubicBezTo>
                  <a:pt x="8583071" y="3209291"/>
                  <a:pt x="8591368" y="3210556"/>
                  <a:pt x="8601042" y="3210556"/>
                </a:cubicBezTo>
                <a:cubicBezTo>
                  <a:pt x="8610864" y="3210556"/>
                  <a:pt x="8619496" y="3209849"/>
                  <a:pt x="8626938" y="3208435"/>
                </a:cubicBezTo>
                <a:cubicBezTo>
                  <a:pt x="8634379" y="3207021"/>
                  <a:pt x="8640816" y="3205458"/>
                  <a:pt x="8646248" y="3203747"/>
                </a:cubicBezTo>
                <a:cubicBezTo>
                  <a:pt x="8651681" y="3202035"/>
                  <a:pt x="8656183" y="3200473"/>
                  <a:pt x="8659754" y="3199059"/>
                </a:cubicBezTo>
                <a:cubicBezTo>
                  <a:pt x="8663326" y="3197645"/>
                  <a:pt x="8666229" y="3196938"/>
                  <a:pt x="8668461" y="3196938"/>
                </a:cubicBezTo>
                <a:cubicBezTo>
                  <a:pt x="8669800" y="3196938"/>
                  <a:pt x="8670917" y="3197198"/>
                  <a:pt x="8671810" y="3197719"/>
                </a:cubicBezTo>
                <a:cubicBezTo>
                  <a:pt x="8672703" y="3198240"/>
                  <a:pt x="8673447" y="3199170"/>
                  <a:pt x="8674042" y="3200510"/>
                </a:cubicBezTo>
                <a:cubicBezTo>
                  <a:pt x="8674637" y="3201849"/>
                  <a:pt x="8675047" y="3203747"/>
                  <a:pt x="8675270" y="3206203"/>
                </a:cubicBezTo>
                <a:cubicBezTo>
                  <a:pt x="8675493" y="3208658"/>
                  <a:pt x="8675605" y="3211746"/>
                  <a:pt x="8675605" y="3215467"/>
                </a:cubicBezTo>
                <a:cubicBezTo>
                  <a:pt x="8675605" y="3218741"/>
                  <a:pt x="8675530" y="3221532"/>
                  <a:pt x="8675381" y="3223839"/>
                </a:cubicBezTo>
                <a:cubicBezTo>
                  <a:pt x="8675233" y="3226146"/>
                  <a:pt x="8675009" y="3228117"/>
                  <a:pt x="8674712" y="3229755"/>
                </a:cubicBezTo>
                <a:cubicBezTo>
                  <a:pt x="8674414" y="3231392"/>
                  <a:pt x="8673968" y="3232768"/>
                  <a:pt x="8673372" y="3233885"/>
                </a:cubicBezTo>
                <a:cubicBezTo>
                  <a:pt x="8672777" y="3235001"/>
                  <a:pt x="8671996" y="3236080"/>
                  <a:pt x="8671028" y="3237122"/>
                </a:cubicBezTo>
                <a:cubicBezTo>
                  <a:pt x="8670061" y="3238163"/>
                  <a:pt x="8667419" y="3239577"/>
                  <a:pt x="8663103" y="3241363"/>
                </a:cubicBezTo>
                <a:cubicBezTo>
                  <a:pt x="8658787" y="3243149"/>
                  <a:pt x="8653280" y="3244898"/>
                  <a:pt x="8646583" y="3246610"/>
                </a:cubicBezTo>
                <a:cubicBezTo>
                  <a:pt x="8639886" y="3248321"/>
                  <a:pt x="8632221" y="3249809"/>
                  <a:pt x="8623589" y="3251074"/>
                </a:cubicBezTo>
                <a:cubicBezTo>
                  <a:pt x="8614957" y="3252339"/>
                  <a:pt x="8605730" y="3252972"/>
                  <a:pt x="8595907" y="3252972"/>
                </a:cubicBezTo>
                <a:cubicBezTo>
                  <a:pt x="8578197" y="3252972"/>
                  <a:pt x="8562681" y="3250739"/>
                  <a:pt x="8549361" y="3246275"/>
                </a:cubicBezTo>
                <a:cubicBezTo>
                  <a:pt x="8536041" y="3241810"/>
                  <a:pt x="8524916" y="3235038"/>
                  <a:pt x="8515987" y="3225959"/>
                </a:cubicBezTo>
                <a:cubicBezTo>
                  <a:pt x="8507057" y="3216881"/>
                  <a:pt x="8500397" y="3205421"/>
                  <a:pt x="8496006" y="3191580"/>
                </a:cubicBezTo>
                <a:cubicBezTo>
                  <a:pt x="8491616" y="3177739"/>
                  <a:pt x="8489421" y="3161517"/>
                  <a:pt x="8489421" y="3142914"/>
                </a:cubicBezTo>
                <a:cubicBezTo>
                  <a:pt x="8489421" y="3125203"/>
                  <a:pt x="8491728" y="3109241"/>
                  <a:pt x="8496341" y="3095028"/>
                </a:cubicBezTo>
                <a:cubicBezTo>
                  <a:pt x="8500955" y="3080815"/>
                  <a:pt x="8507652" y="3068760"/>
                  <a:pt x="8516433" y="3058863"/>
                </a:cubicBezTo>
                <a:cubicBezTo>
                  <a:pt x="8525214" y="3048966"/>
                  <a:pt x="8535892" y="3041413"/>
                  <a:pt x="8548468" y="3036204"/>
                </a:cubicBezTo>
                <a:cubicBezTo>
                  <a:pt x="8561044" y="3030995"/>
                  <a:pt x="8575220" y="3028390"/>
                  <a:pt x="8590996" y="3028390"/>
                </a:cubicBezTo>
                <a:close/>
                <a:moveTo>
                  <a:pt x="7552176" y="3028390"/>
                </a:moveTo>
                <a:cubicBezTo>
                  <a:pt x="7558427" y="3028390"/>
                  <a:pt x="7564491" y="3028837"/>
                  <a:pt x="7570370" y="3029730"/>
                </a:cubicBezTo>
                <a:cubicBezTo>
                  <a:pt x="7576249" y="3030623"/>
                  <a:pt x="7581569" y="3031739"/>
                  <a:pt x="7586332" y="3033078"/>
                </a:cubicBezTo>
                <a:cubicBezTo>
                  <a:pt x="7591094" y="3034418"/>
                  <a:pt x="7595113" y="3035869"/>
                  <a:pt x="7598387" y="3037432"/>
                </a:cubicBezTo>
                <a:cubicBezTo>
                  <a:pt x="7601661" y="3038994"/>
                  <a:pt x="7604005" y="3040334"/>
                  <a:pt x="7605419" y="3041450"/>
                </a:cubicBezTo>
                <a:cubicBezTo>
                  <a:pt x="7606833" y="3042566"/>
                  <a:pt x="7607838" y="3043682"/>
                  <a:pt x="7608433" y="3044799"/>
                </a:cubicBezTo>
                <a:cubicBezTo>
                  <a:pt x="7609028" y="3045915"/>
                  <a:pt x="7609475" y="3047254"/>
                  <a:pt x="7609772" y="3048817"/>
                </a:cubicBezTo>
                <a:cubicBezTo>
                  <a:pt x="7610070" y="3050380"/>
                  <a:pt x="7610330" y="3052314"/>
                  <a:pt x="7610554" y="3054621"/>
                </a:cubicBezTo>
                <a:cubicBezTo>
                  <a:pt x="7610777" y="3056928"/>
                  <a:pt x="7610889" y="3059793"/>
                  <a:pt x="7610889" y="3063216"/>
                </a:cubicBezTo>
                <a:cubicBezTo>
                  <a:pt x="7610889" y="3067234"/>
                  <a:pt x="7610777" y="3070509"/>
                  <a:pt x="7610554" y="3073039"/>
                </a:cubicBezTo>
                <a:cubicBezTo>
                  <a:pt x="7610330" y="3075569"/>
                  <a:pt x="7609958" y="3077578"/>
                  <a:pt x="7609437" y="3079066"/>
                </a:cubicBezTo>
                <a:cubicBezTo>
                  <a:pt x="7608917" y="3080554"/>
                  <a:pt x="7608210" y="3081559"/>
                  <a:pt x="7607317" y="3082080"/>
                </a:cubicBezTo>
                <a:cubicBezTo>
                  <a:pt x="7606424" y="3082601"/>
                  <a:pt x="7605382" y="3082861"/>
                  <a:pt x="7604191" y="3082861"/>
                </a:cubicBezTo>
                <a:cubicBezTo>
                  <a:pt x="7602852" y="3082861"/>
                  <a:pt x="7600768" y="3082080"/>
                  <a:pt x="7597940" y="3080517"/>
                </a:cubicBezTo>
                <a:cubicBezTo>
                  <a:pt x="7595113" y="3078955"/>
                  <a:pt x="7591578" y="3077280"/>
                  <a:pt x="7587336" y="3075494"/>
                </a:cubicBezTo>
                <a:cubicBezTo>
                  <a:pt x="7583095" y="3073708"/>
                  <a:pt x="7578184" y="3072034"/>
                  <a:pt x="7572602" y="3070471"/>
                </a:cubicBezTo>
                <a:cubicBezTo>
                  <a:pt x="7567021" y="3068909"/>
                  <a:pt x="7560659" y="3068127"/>
                  <a:pt x="7553515" y="3068127"/>
                </a:cubicBezTo>
                <a:cubicBezTo>
                  <a:pt x="7548455" y="3068127"/>
                  <a:pt x="7544065" y="3068648"/>
                  <a:pt x="7540344" y="3069690"/>
                </a:cubicBezTo>
                <a:cubicBezTo>
                  <a:pt x="7536623" y="3070732"/>
                  <a:pt x="7533572" y="3072220"/>
                  <a:pt x="7531191" y="3074155"/>
                </a:cubicBezTo>
                <a:cubicBezTo>
                  <a:pt x="7528810" y="3076090"/>
                  <a:pt x="7527024" y="3078359"/>
                  <a:pt x="7525833" y="3080964"/>
                </a:cubicBezTo>
                <a:cubicBezTo>
                  <a:pt x="7524643" y="3083568"/>
                  <a:pt x="7524047" y="3086359"/>
                  <a:pt x="7524047" y="3089335"/>
                </a:cubicBezTo>
                <a:cubicBezTo>
                  <a:pt x="7524047" y="3093949"/>
                  <a:pt x="7525461" y="3097818"/>
                  <a:pt x="7528289" y="3100944"/>
                </a:cubicBezTo>
                <a:cubicBezTo>
                  <a:pt x="7531117" y="3104069"/>
                  <a:pt x="7534837" y="3106823"/>
                  <a:pt x="7539451" y="3109204"/>
                </a:cubicBezTo>
                <a:cubicBezTo>
                  <a:pt x="7544065" y="3111585"/>
                  <a:pt x="7549311" y="3113818"/>
                  <a:pt x="7555190" y="3115901"/>
                </a:cubicBezTo>
                <a:cubicBezTo>
                  <a:pt x="7561068" y="3117985"/>
                  <a:pt x="7567021" y="3120254"/>
                  <a:pt x="7573049" y="3122710"/>
                </a:cubicBezTo>
                <a:cubicBezTo>
                  <a:pt x="7579077" y="3125166"/>
                  <a:pt x="7585030" y="3128031"/>
                  <a:pt x="7590908" y="3131305"/>
                </a:cubicBezTo>
                <a:cubicBezTo>
                  <a:pt x="7596787" y="3134579"/>
                  <a:pt x="7602033" y="3138597"/>
                  <a:pt x="7606647" y="3143360"/>
                </a:cubicBezTo>
                <a:cubicBezTo>
                  <a:pt x="7611261" y="3148122"/>
                  <a:pt x="7614981" y="3153815"/>
                  <a:pt x="7617809" y="3160438"/>
                </a:cubicBezTo>
                <a:cubicBezTo>
                  <a:pt x="7620637" y="3167061"/>
                  <a:pt x="7622051" y="3174911"/>
                  <a:pt x="7622051" y="3183990"/>
                </a:cubicBezTo>
                <a:cubicBezTo>
                  <a:pt x="7622051" y="3195301"/>
                  <a:pt x="7619930" y="3205272"/>
                  <a:pt x="7615688" y="3213904"/>
                </a:cubicBezTo>
                <a:cubicBezTo>
                  <a:pt x="7611447" y="3222537"/>
                  <a:pt x="7605456" y="3229755"/>
                  <a:pt x="7597717" y="3235559"/>
                </a:cubicBezTo>
                <a:cubicBezTo>
                  <a:pt x="7589978" y="3241363"/>
                  <a:pt x="7580825" y="3245716"/>
                  <a:pt x="7570258" y="3248619"/>
                </a:cubicBezTo>
                <a:cubicBezTo>
                  <a:pt x="7559692" y="3251521"/>
                  <a:pt x="7548232" y="3252972"/>
                  <a:pt x="7535879" y="3252972"/>
                </a:cubicBezTo>
                <a:cubicBezTo>
                  <a:pt x="7528438" y="3252972"/>
                  <a:pt x="7521331" y="3252414"/>
                  <a:pt x="7514560" y="3251297"/>
                </a:cubicBezTo>
                <a:cubicBezTo>
                  <a:pt x="7507788" y="3250181"/>
                  <a:pt x="7501723" y="3248767"/>
                  <a:pt x="7496365" y="3247056"/>
                </a:cubicBezTo>
                <a:cubicBezTo>
                  <a:pt x="7491007" y="3245344"/>
                  <a:pt x="7486543" y="3243596"/>
                  <a:pt x="7482971" y="3241810"/>
                </a:cubicBezTo>
                <a:cubicBezTo>
                  <a:pt x="7479399" y="3240024"/>
                  <a:pt x="7476794" y="3238349"/>
                  <a:pt x="7475157" y="3236787"/>
                </a:cubicBezTo>
                <a:cubicBezTo>
                  <a:pt x="7473520" y="3235224"/>
                  <a:pt x="7472255" y="3232768"/>
                  <a:pt x="7471362" y="3229420"/>
                </a:cubicBezTo>
                <a:cubicBezTo>
                  <a:pt x="7470469" y="3226071"/>
                  <a:pt x="7470023" y="3221123"/>
                  <a:pt x="7470023" y="3214574"/>
                </a:cubicBezTo>
                <a:cubicBezTo>
                  <a:pt x="7470023" y="3210258"/>
                  <a:pt x="7470172" y="3206798"/>
                  <a:pt x="7470469" y="3204193"/>
                </a:cubicBezTo>
                <a:cubicBezTo>
                  <a:pt x="7470767" y="3201589"/>
                  <a:pt x="7471213" y="3199505"/>
                  <a:pt x="7471809" y="3197943"/>
                </a:cubicBezTo>
                <a:cubicBezTo>
                  <a:pt x="7472404" y="3196380"/>
                  <a:pt x="7473148" y="3195338"/>
                  <a:pt x="7474041" y="3194817"/>
                </a:cubicBezTo>
                <a:cubicBezTo>
                  <a:pt x="7474934" y="3194296"/>
                  <a:pt x="7476050" y="3194036"/>
                  <a:pt x="7477390" y="3194036"/>
                </a:cubicBezTo>
                <a:cubicBezTo>
                  <a:pt x="7479027" y="3194036"/>
                  <a:pt x="7481445" y="3194966"/>
                  <a:pt x="7484645" y="3196826"/>
                </a:cubicBezTo>
                <a:cubicBezTo>
                  <a:pt x="7487845" y="3198687"/>
                  <a:pt x="7491826" y="3200733"/>
                  <a:pt x="7496589" y="3202966"/>
                </a:cubicBezTo>
                <a:cubicBezTo>
                  <a:pt x="7501351" y="3205198"/>
                  <a:pt x="7506895" y="3207282"/>
                  <a:pt x="7513220" y="3209216"/>
                </a:cubicBezTo>
                <a:cubicBezTo>
                  <a:pt x="7519545" y="3211151"/>
                  <a:pt x="7526726" y="3212119"/>
                  <a:pt x="7534763" y="3212119"/>
                </a:cubicBezTo>
                <a:cubicBezTo>
                  <a:pt x="7539823" y="3212119"/>
                  <a:pt x="7544325" y="3211598"/>
                  <a:pt x="7548269" y="3210556"/>
                </a:cubicBezTo>
                <a:cubicBezTo>
                  <a:pt x="7552213" y="3209514"/>
                  <a:pt x="7555636" y="3208026"/>
                  <a:pt x="7558538" y="3206091"/>
                </a:cubicBezTo>
                <a:cubicBezTo>
                  <a:pt x="7561440" y="3204156"/>
                  <a:pt x="7563636" y="3201700"/>
                  <a:pt x="7565124" y="3198724"/>
                </a:cubicBezTo>
                <a:cubicBezTo>
                  <a:pt x="7566612" y="3195747"/>
                  <a:pt x="7567356" y="3192324"/>
                  <a:pt x="7567356" y="3188455"/>
                </a:cubicBezTo>
                <a:cubicBezTo>
                  <a:pt x="7567356" y="3183990"/>
                  <a:pt x="7565980" y="3180158"/>
                  <a:pt x="7563226" y="3176958"/>
                </a:cubicBezTo>
                <a:cubicBezTo>
                  <a:pt x="7560473" y="3173758"/>
                  <a:pt x="7556827" y="3170968"/>
                  <a:pt x="7552287" y="3168586"/>
                </a:cubicBezTo>
                <a:cubicBezTo>
                  <a:pt x="7547748" y="3166205"/>
                  <a:pt x="7542614" y="3163973"/>
                  <a:pt x="7536884" y="3161889"/>
                </a:cubicBezTo>
                <a:cubicBezTo>
                  <a:pt x="7531154" y="3159805"/>
                  <a:pt x="7525275" y="3157499"/>
                  <a:pt x="7519248" y="3154968"/>
                </a:cubicBezTo>
                <a:cubicBezTo>
                  <a:pt x="7513220" y="3152438"/>
                  <a:pt x="7507341" y="3149536"/>
                  <a:pt x="7501611" y="3146262"/>
                </a:cubicBezTo>
                <a:cubicBezTo>
                  <a:pt x="7495882" y="3142988"/>
                  <a:pt x="7490747" y="3138969"/>
                  <a:pt x="7486208" y="3134207"/>
                </a:cubicBezTo>
                <a:cubicBezTo>
                  <a:pt x="7481668" y="3129444"/>
                  <a:pt x="7478022" y="3123715"/>
                  <a:pt x="7475269" y="3117017"/>
                </a:cubicBezTo>
                <a:cubicBezTo>
                  <a:pt x="7472516" y="3110320"/>
                  <a:pt x="7471139" y="3102283"/>
                  <a:pt x="7471139" y="3092907"/>
                </a:cubicBezTo>
                <a:cubicBezTo>
                  <a:pt x="7471139" y="3083382"/>
                  <a:pt x="7472999" y="3074639"/>
                  <a:pt x="7476720" y="3066676"/>
                </a:cubicBezTo>
                <a:cubicBezTo>
                  <a:pt x="7480441" y="3058714"/>
                  <a:pt x="7485798" y="3051905"/>
                  <a:pt x="7492793" y="3046250"/>
                </a:cubicBezTo>
                <a:cubicBezTo>
                  <a:pt x="7499788" y="3040594"/>
                  <a:pt x="7508309" y="3036204"/>
                  <a:pt x="7518355" y="3033078"/>
                </a:cubicBezTo>
                <a:cubicBezTo>
                  <a:pt x="7528401" y="3029953"/>
                  <a:pt x="7539674" y="3028390"/>
                  <a:pt x="7552176" y="3028390"/>
                </a:cubicBezTo>
                <a:close/>
                <a:moveTo>
                  <a:pt x="7371201" y="3028390"/>
                </a:moveTo>
                <a:cubicBezTo>
                  <a:pt x="7377452" y="3028390"/>
                  <a:pt x="7383516" y="3028837"/>
                  <a:pt x="7389395" y="3029730"/>
                </a:cubicBezTo>
                <a:cubicBezTo>
                  <a:pt x="7395274" y="3030623"/>
                  <a:pt x="7400594" y="3031739"/>
                  <a:pt x="7405357" y="3033078"/>
                </a:cubicBezTo>
                <a:cubicBezTo>
                  <a:pt x="7410119" y="3034418"/>
                  <a:pt x="7414138" y="3035869"/>
                  <a:pt x="7417412" y="3037432"/>
                </a:cubicBezTo>
                <a:cubicBezTo>
                  <a:pt x="7420686" y="3038994"/>
                  <a:pt x="7423030" y="3040334"/>
                  <a:pt x="7424444" y="3041450"/>
                </a:cubicBezTo>
                <a:cubicBezTo>
                  <a:pt x="7425858" y="3042566"/>
                  <a:pt x="7426863" y="3043682"/>
                  <a:pt x="7427458" y="3044799"/>
                </a:cubicBezTo>
                <a:cubicBezTo>
                  <a:pt x="7428053" y="3045915"/>
                  <a:pt x="7428500" y="3047254"/>
                  <a:pt x="7428797" y="3048817"/>
                </a:cubicBezTo>
                <a:cubicBezTo>
                  <a:pt x="7429095" y="3050380"/>
                  <a:pt x="7429355" y="3052314"/>
                  <a:pt x="7429579" y="3054621"/>
                </a:cubicBezTo>
                <a:cubicBezTo>
                  <a:pt x="7429802" y="3056928"/>
                  <a:pt x="7429914" y="3059793"/>
                  <a:pt x="7429914" y="3063216"/>
                </a:cubicBezTo>
                <a:cubicBezTo>
                  <a:pt x="7429914" y="3067234"/>
                  <a:pt x="7429802" y="3070509"/>
                  <a:pt x="7429579" y="3073039"/>
                </a:cubicBezTo>
                <a:cubicBezTo>
                  <a:pt x="7429355" y="3075569"/>
                  <a:pt x="7428983" y="3077578"/>
                  <a:pt x="7428462" y="3079066"/>
                </a:cubicBezTo>
                <a:cubicBezTo>
                  <a:pt x="7427942" y="3080554"/>
                  <a:pt x="7427235" y="3081559"/>
                  <a:pt x="7426342" y="3082080"/>
                </a:cubicBezTo>
                <a:cubicBezTo>
                  <a:pt x="7425449" y="3082601"/>
                  <a:pt x="7424407" y="3082861"/>
                  <a:pt x="7423216" y="3082861"/>
                </a:cubicBezTo>
                <a:cubicBezTo>
                  <a:pt x="7421877" y="3082861"/>
                  <a:pt x="7419793" y="3082080"/>
                  <a:pt x="7416965" y="3080517"/>
                </a:cubicBezTo>
                <a:cubicBezTo>
                  <a:pt x="7414138" y="3078955"/>
                  <a:pt x="7410603" y="3077280"/>
                  <a:pt x="7406361" y="3075494"/>
                </a:cubicBezTo>
                <a:cubicBezTo>
                  <a:pt x="7402120" y="3073708"/>
                  <a:pt x="7397209" y="3072034"/>
                  <a:pt x="7391627" y="3070471"/>
                </a:cubicBezTo>
                <a:cubicBezTo>
                  <a:pt x="7386046" y="3068909"/>
                  <a:pt x="7379684" y="3068127"/>
                  <a:pt x="7372540" y="3068127"/>
                </a:cubicBezTo>
                <a:cubicBezTo>
                  <a:pt x="7367480" y="3068127"/>
                  <a:pt x="7363090" y="3068648"/>
                  <a:pt x="7359369" y="3069690"/>
                </a:cubicBezTo>
                <a:cubicBezTo>
                  <a:pt x="7355648" y="3070732"/>
                  <a:pt x="7352597" y="3072220"/>
                  <a:pt x="7350216" y="3074155"/>
                </a:cubicBezTo>
                <a:cubicBezTo>
                  <a:pt x="7347835" y="3076090"/>
                  <a:pt x="7346049" y="3078359"/>
                  <a:pt x="7344858" y="3080964"/>
                </a:cubicBezTo>
                <a:cubicBezTo>
                  <a:pt x="7343668" y="3083568"/>
                  <a:pt x="7343072" y="3086359"/>
                  <a:pt x="7343072" y="3089335"/>
                </a:cubicBezTo>
                <a:cubicBezTo>
                  <a:pt x="7343072" y="3093949"/>
                  <a:pt x="7344486" y="3097818"/>
                  <a:pt x="7347314" y="3100944"/>
                </a:cubicBezTo>
                <a:cubicBezTo>
                  <a:pt x="7350142" y="3104069"/>
                  <a:pt x="7353862" y="3106823"/>
                  <a:pt x="7358476" y="3109204"/>
                </a:cubicBezTo>
                <a:cubicBezTo>
                  <a:pt x="7363090" y="3111585"/>
                  <a:pt x="7368336" y="3113818"/>
                  <a:pt x="7374215" y="3115901"/>
                </a:cubicBezTo>
                <a:cubicBezTo>
                  <a:pt x="7380093" y="3117985"/>
                  <a:pt x="7386046" y="3120254"/>
                  <a:pt x="7392074" y="3122710"/>
                </a:cubicBezTo>
                <a:cubicBezTo>
                  <a:pt x="7398102" y="3125166"/>
                  <a:pt x="7404055" y="3128031"/>
                  <a:pt x="7409933" y="3131305"/>
                </a:cubicBezTo>
                <a:cubicBezTo>
                  <a:pt x="7415812" y="3134579"/>
                  <a:pt x="7421058" y="3138597"/>
                  <a:pt x="7425672" y="3143360"/>
                </a:cubicBezTo>
                <a:cubicBezTo>
                  <a:pt x="7430286" y="3148122"/>
                  <a:pt x="7434006" y="3153815"/>
                  <a:pt x="7436834" y="3160438"/>
                </a:cubicBezTo>
                <a:cubicBezTo>
                  <a:pt x="7439662" y="3167061"/>
                  <a:pt x="7441076" y="3174911"/>
                  <a:pt x="7441076" y="3183990"/>
                </a:cubicBezTo>
                <a:cubicBezTo>
                  <a:pt x="7441076" y="3195301"/>
                  <a:pt x="7438955" y="3205272"/>
                  <a:pt x="7434713" y="3213904"/>
                </a:cubicBezTo>
                <a:cubicBezTo>
                  <a:pt x="7430472" y="3222537"/>
                  <a:pt x="7424481" y="3229755"/>
                  <a:pt x="7416742" y="3235559"/>
                </a:cubicBezTo>
                <a:cubicBezTo>
                  <a:pt x="7409003" y="3241363"/>
                  <a:pt x="7399850" y="3245716"/>
                  <a:pt x="7389283" y="3248619"/>
                </a:cubicBezTo>
                <a:cubicBezTo>
                  <a:pt x="7378717" y="3251521"/>
                  <a:pt x="7367257" y="3252972"/>
                  <a:pt x="7354904" y="3252972"/>
                </a:cubicBezTo>
                <a:cubicBezTo>
                  <a:pt x="7347463" y="3252972"/>
                  <a:pt x="7340356" y="3252414"/>
                  <a:pt x="7333585" y="3251297"/>
                </a:cubicBezTo>
                <a:cubicBezTo>
                  <a:pt x="7326813" y="3250181"/>
                  <a:pt x="7320748" y="3248767"/>
                  <a:pt x="7315390" y="3247056"/>
                </a:cubicBezTo>
                <a:cubicBezTo>
                  <a:pt x="7310032" y="3245344"/>
                  <a:pt x="7305568" y="3243596"/>
                  <a:pt x="7301996" y="3241810"/>
                </a:cubicBezTo>
                <a:cubicBezTo>
                  <a:pt x="7298424" y="3240024"/>
                  <a:pt x="7295819" y="3238349"/>
                  <a:pt x="7294182" y="3236787"/>
                </a:cubicBezTo>
                <a:cubicBezTo>
                  <a:pt x="7292545" y="3235224"/>
                  <a:pt x="7291280" y="3232768"/>
                  <a:pt x="7290387" y="3229420"/>
                </a:cubicBezTo>
                <a:cubicBezTo>
                  <a:pt x="7289494" y="3226071"/>
                  <a:pt x="7289048" y="3221123"/>
                  <a:pt x="7289048" y="3214574"/>
                </a:cubicBezTo>
                <a:cubicBezTo>
                  <a:pt x="7289048" y="3210258"/>
                  <a:pt x="7289197" y="3206798"/>
                  <a:pt x="7289494" y="3204193"/>
                </a:cubicBezTo>
                <a:cubicBezTo>
                  <a:pt x="7289792" y="3201589"/>
                  <a:pt x="7290238" y="3199505"/>
                  <a:pt x="7290834" y="3197943"/>
                </a:cubicBezTo>
                <a:cubicBezTo>
                  <a:pt x="7291429" y="3196380"/>
                  <a:pt x="7292173" y="3195338"/>
                  <a:pt x="7293066" y="3194817"/>
                </a:cubicBezTo>
                <a:cubicBezTo>
                  <a:pt x="7293959" y="3194296"/>
                  <a:pt x="7295075" y="3194036"/>
                  <a:pt x="7296415" y="3194036"/>
                </a:cubicBezTo>
                <a:cubicBezTo>
                  <a:pt x="7298052" y="3194036"/>
                  <a:pt x="7300470" y="3194966"/>
                  <a:pt x="7303670" y="3196826"/>
                </a:cubicBezTo>
                <a:cubicBezTo>
                  <a:pt x="7306870" y="3198687"/>
                  <a:pt x="7310851" y="3200733"/>
                  <a:pt x="7315614" y="3202966"/>
                </a:cubicBezTo>
                <a:cubicBezTo>
                  <a:pt x="7320376" y="3205198"/>
                  <a:pt x="7325920" y="3207282"/>
                  <a:pt x="7332245" y="3209216"/>
                </a:cubicBezTo>
                <a:cubicBezTo>
                  <a:pt x="7338570" y="3211151"/>
                  <a:pt x="7345751" y="3212119"/>
                  <a:pt x="7353788" y="3212119"/>
                </a:cubicBezTo>
                <a:cubicBezTo>
                  <a:pt x="7358848" y="3212119"/>
                  <a:pt x="7363350" y="3211598"/>
                  <a:pt x="7367294" y="3210556"/>
                </a:cubicBezTo>
                <a:cubicBezTo>
                  <a:pt x="7371238" y="3209514"/>
                  <a:pt x="7374661" y="3208026"/>
                  <a:pt x="7377563" y="3206091"/>
                </a:cubicBezTo>
                <a:cubicBezTo>
                  <a:pt x="7380465" y="3204156"/>
                  <a:pt x="7382661" y="3201700"/>
                  <a:pt x="7384149" y="3198724"/>
                </a:cubicBezTo>
                <a:cubicBezTo>
                  <a:pt x="7385637" y="3195747"/>
                  <a:pt x="7386381" y="3192324"/>
                  <a:pt x="7386381" y="3188455"/>
                </a:cubicBezTo>
                <a:cubicBezTo>
                  <a:pt x="7386381" y="3183990"/>
                  <a:pt x="7385005" y="3180158"/>
                  <a:pt x="7382251" y="3176958"/>
                </a:cubicBezTo>
                <a:cubicBezTo>
                  <a:pt x="7379498" y="3173758"/>
                  <a:pt x="7375852" y="3170968"/>
                  <a:pt x="7371312" y="3168586"/>
                </a:cubicBezTo>
                <a:cubicBezTo>
                  <a:pt x="7366773" y="3166205"/>
                  <a:pt x="7361639" y="3163973"/>
                  <a:pt x="7355909" y="3161889"/>
                </a:cubicBezTo>
                <a:cubicBezTo>
                  <a:pt x="7350179" y="3159805"/>
                  <a:pt x="7344300" y="3157499"/>
                  <a:pt x="7338273" y="3154968"/>
                </a:cubicBezTo>
                <a:cubicBezTo>
                  <a:pt x="7332245" y="3152438"/>
                  <a:pt x="7326366" y="3149536"/>
                  <a:pt x="7320636" y="3146262"/>
                </a:cubicBezTo>
                <a:cubicBezTo>
                  <a:pt x="7314907" y="3142988"/>
                  <a:pt x="7309772" y="3138969"/>
                  <a:pt x="7305233" y="3134207"/>
                </a:cubicBezTo>
                <a:cubicBezTo>
                  <a:pt x="7300693" y="3129444"/>
                  <a:pt x="7297047" y="3123715"/>
                  <a:pt x="7294294" y="3117017"/>
                </a:cubicBezTo>
                <a:cubicBezTo>
                  <a:pt x="7291541" y="3110320"/>
                  <a:pt x="7290164" y="3102283"/>
                  <a:pt x="7290164" y="3092907"/>
                </a:cubicBezTo>
                <a:cubicBezTo>
                  <a:pt x="7290164" y="3083382"/>
                  <a:pt x="7292024" y="3074639"/>
                  <a:pt x="7295745" y="3066676"/>
                </a:cubicBezTo>
                <a:cubicBezTo>
                  <a:pt x="7299466" y="3058714"/>
                  <a:pt x="7304823" y="3051905"/>
                  <a:pt x="7311818" y="3046250"/>
                </a:cubicBezTo>
                <a:cubicBezTo>
                  <a:pt x="7318813" y="3040594"/>
                  <a:pt x="7327334" y="3036204"/>
                  <a:pt x="7337380" y="3033078"/>
                </a:cubicBezTo>
                <a:cubicBezTo>
                  <a:pt x="7347426" y="3029953"/>
                  <a:pt x="7358699" y="3028390"/>
                  <a:pt x="7371201" y="3028390"/>
                </a:cubicBezTo>
                <a:close/>
                <a:moveTo>
                  <a:pt x="7162247" y="3028390"/>
                </a:moveTo>
                <a:cubicBezTo>
                  <a:pt x="7178915" y="3028390"/>
                  <a:pt x="7193166" y="3030846"/>
                  <a:pt x="7204997" y="3035757"/>
                </a:cubicBezTo>
                <a:cubicBezTo>
                  <a:pt x="7216829" y="3040668"/>
                  <a:pt x="7226540" y="3047477"/>
                  <a:pt x="7234130" y="3056184"/>
                </a:cubicBezTo>
                <a:cubicBezTo>
                  <a:pt x="7241720" y="3064890"/>
                  <a:pt x="7247301" y="3075197"/>
                  <a:pt x="7250873" y="3087103"/>
                </a:cubicBezTo>
                <a:cubicBezTo>
                  <a:pt x="7254445" y="3099009"/>
                  <a:pt x="7256231" y="3111957"/>
                  <a:pt x="7256231" y="3125947"/>
                </a:cubicBezTo>
                <a:lnTo>
                  <a:pt x="7256231" y="3134877"/>
                </a:lnTo>
                <a:cubicBezTo>
                  <a:pt x="7256231" y="3141723"/>
                  <a:pt x="7254706" y="3146783"/>
                  <a:pt x="7251655" y="3150057"/>
                </a:cubicBezTo>
                <a:cubicBezTo>
                  <a:pt x="7248604" y="3153331"/>
                  <a:pt x="7244399" y="3154968"/>
                  <a:pt x="7239041" y="3154968"/>
                </a:cubicBezTo>
                <a:lnTo>
                  <a:pt x="7117821" y="3154968"/>
                </a:lnTo>
                <a:cubicBezTo>
                  <a:pt x="7117821" y="3163452"/>
                  <a:pt x="7118826" y="3171154"/>
                  <a:pt x="7120835" y="3178074"/>
                </a:cubicBezTo>
                <a:cubicBezTo>
                  <a:pt x="7122844" y="3184995"/>
                  <a:pt x="7126044" y="3190873"/>
                  <a:pt x="7130435" y="3195710"/>
                </a:cubicBezTo>
                <a:cubicBezTo>
                  <a:pt x="7134825" y="3200547"/>
                  <a:pt x="7140481" y="3204231"/>
                  <a:pt x="7147401" y="3206761"/>
                </a:cubicBezTo>
                <a:cubicBezTo>
                  <a:pt x="7154321" y="3209291"/>
                  <a:pt x="7162619" y="3210556"/>
                  <a:pt x="7172293" y="3210556"/>
                </a:cubicBezTo>
                <a:cubicBezTo>
                  <a:pt x="7182115" y="3210556"/>
                  <a:pt x="7190747" y="3209849"/>
                  <a:pt x="7198188" y="3208435"/>
                </a:cubicBezTo>
                <a:cubicBezTo>
                  <a:pt x="7205630" y="3207021"/>
                  <a:pt x="7212066" y="3205458"/>
                  <a:pt x="7217499" y="3203747"/>
                </a:cubicBezTo>
                <a:cubicBezTo>
                  <a:pt x="7222931" y="3202035"/>
                  <a:pt x="7227433" y="3200473"/>
                  <a:pt x="7231005" y="3199059"/>
                </a:cubicBezTo>
                <a:cubicBezTo>
                  <a:pt x="7234577" y="3197645"/>
                  <a:pt x="7237479" y="3196938"/>
                  <a:pt x="7239711" y="3196938"/>
                </a:cubicBezTo>
                <a:cubicBezTo>
                  <a:pt x="7241051" y="3196938"/>
                  <a:pt x="7242167" y="3197198"/>
                  <a:pt x="7243060" y="3197719"/>
                </a:cubicBezTo>
                <a:cubicBezTo>
                  <a:pt x="7243953" y="3198240"/>
                  <a:pt x="7244697" y="3199170"/>
                  <a:pt x="7245292" y="3200510"/>
                </a:cubicBezTo>
                <a:cubicBezTo>
                  <a:pt x="7245888" y="3201849"/>
                  <a:pt x="7246297" y="3203747"/>
                  <a:pt x="7246520" y="3206203"/>
                </a:cubicBezTo>
                <a:cubicBezTo>
                  <a:pt x="7246743" y="3208658"/>
                  <a:pt x="7246855" y="3211746"/>
                  <a:pt x="7246855" y="3215467"/>
                </a:cubicBezTo>
                <a:cubicBezTo>
                  <a:pt x="7246855" y="3218741"/>
                  <a:pt x="7246781" y="3221532"/>
                  <a:pt x="7246632" y="3223839"/>
                </a:cubicBezTo>
                <a:cubicBezTo>
                  <a:pt x="7246483" y="3226146"/>
                  <a:pt x="7246260" y="3228117"/>
                  <a:pt x="7245962" y="3229755"/>
                </a:cubicBezTo>
                <a:cubicBezTo>
                  <a:pt x="7245664" y="3231392"/>
                  <a:pt x="7245218" y="3232768"/>
                  <a:pt x="7244623" y="3233885"/>
                </a:cubicBezTo>
                <a:cubicBezTo>
                  <a:pt x="7244027" y="3235001"/>
                  <a:pt x="7243246" y="3236080"/>
                  <a:pt x="7242278" y="3237122"/>
                </a:cubicBezTo>
                <a:cubicBezTo>
                  <a:pt x="7241311" y="3238163"/>
                  <a:pt x="7238669" y="3239577"/>
                  <a:pt x="7234353" y="3241363"/>
                </a:cubicBezTo>
                <a:cubicBezTo>
                  <a:pt x="7230037" y="3243149"/>
                  <a:pt x="7224531" y="3244898"/>
                  <a:pt x="7217833" y="3246610"/>
                </a:cubicBezTo>
                <a:cubicBezTo>
                  <a:pt x="7211136" y="3248321"/>
                  <a:pt x="7203472" y="3249809"/>
                  <a:pt x="7194840" y="3251074"/>
                </a:cubicBezTo>
                <a:cubicBezTo>
                  <a:pt x="7186208" y="3252339"/>
                  <a:pt x="7176980" y="3252972"/>
                  <a:pt x="7167157" y="3252972"/>
                </a:cubicBezTo>
                <a:cubicBezTo>
                  <a:pt x="7149447" y="3252972"/>
                  <a:pt x="7133932" y="3250739"/>
                  <a:pt x="7120612" y="3246275"/>
                </a:cubicBezTo>
                <a:cubicBezTo>
                  <a:pt x="7107292" y="3241810"/>
                  <a:pt x="7096167" y="3235038"/>
                  <a:pt x="7087237" y="3225959"/>
                </a:cubicBezTo>
                <a:cubicBezTo>
                  <a:pt x="7078308" y="3216881"/>
                  <a:pt x="7071648" y="3205421"/>
                  <a:pt x="7067257" y="3191580"/>
                </a:cubicBezTo>
                <a:cubicBezTo>
                  <a:pt x="7062867" y="3177739"/>
                  <a:pt x="7060672" y="3161517"/>
                  <a:pt x="7060672" y="3142914"/>
                </a:cubicBezTo>
                <a:cubicBezTo>
                  <a:pt x="7060672" y="3125203"/>
                  <a:pt x="7062978" y="3109241"/>
                  <a:pt x="7067592" y="3095028"/>
                </a:cubicBezTo>
                <a:cubicBezTo>
                  <a:pt x="7072206" y="3080815"/>
                  <a:pt x="7078902" y="3068760"/>
                  <a:pt x="7087683" y="3058863"/>
                </a:cubicBezTo>
                <a:cubicBezTo>
                  <a:pt x="7096464" y="3048966"/>
                  <a:pt x="7107143" y="3041413"/>
                  <a:pt x="7119719" y="3036204"/>
                </a:cubicBezTo>
                <a:cubicBezTo>
                  <a:pt x="7132295" y="3030995"/>
                  <a:pt x="7146470" y="3028390"/>
                  <a:pt x="7162247" y="3028390"/>
                </a:cubicBezTo>
                <a:close/>
                <a:moveTo>
                  <a:pt x="6941832" y="3028390"/>
                </a:moveTo>
                <a:cubicBezTo>
                  <a:pt x="6955376" y="3028390"/>
                  <a:pt x="6966798" y="3030623"/>
                  <a:pt x="6976100" y="3035088"/>
                </a:cubicBezTo>
                <a:cubicBezTo>
                  <a:pt x="6985402" y="3039552"/>
                  <a:pt x="6992917" y="3045617"/>
                  <a:pt x="6998647" y="3053282"/>
                </a:cubicBezTo>
                <a:cubicBezTo>
                  <a:pt x="7004377" y="3060946"/>
                  <a:pt x="7008507" y="3069913"/>
                  <a:pt x="7011037" y="3080182"/>
                </a:cubicBezTo>
                <a:cubicBezTo>
                  <a:pt x="7013567" y="3090451"/>
                  <a:pt x="7014832" y="3102804"/>
                  <a:pt x="7014832" y="3117241"/>
                </a:cubicBezTo>
                <a:lnTo>
                  <a:pt x="7014832" y="3240247"/>
                </a:lnTo>
                <a:cubicBezTo>
                  <a:pt x="7014832" y="3241735"/>
                  <a:pt x="7014385" y="3243038"/>
                  <a:pt x="7013493" y="3244154"/>
                </a:cubicBezTo>
                <a:cubicBezTo>
                  <a:pt x="7012600" y="3245270"/>
                  <a:pt x="7011111" y="3246200"/>
                  <a:pt x="7009028" y="3246944"/>
                </a:cubicBezTo>
                <a:cubicBezTo>
                  <a:pt x="7006945" y="3247688"/>
                  <a:pt x="7004080" y="3248246"/>
                  <a:pt x="7000433" y="3248619"/>
                </a:cubicBezTo>
                <a:cubicBezTo>
                  <a:pt x="6996787" y="3248991"/>
                  <a:pt x="6992285" y="3249177"/>
                  <a:pt x="6986927" y="3249177"/>
                </a:cubicBezTo>
                <a:cubicBezTo>
                  <a:pt x="6981421" y="3249177"/>
                  <a:pt x="6976844" y="3248991"/>
                  <a:pt x="6973198" y="3248619"/>
                </a:cubicBezTo>
                <a:cubicBezTo>
                  <a:pt x="6969552" y="3248246"/>
                  <a:pt x="6966687" y="3247688"/>
                  <a:pt x="6964602" y="3246944"/>
                </a:cubicBezTo>
                <a:cubicBezTo>
                  <a:pt x="6962519" y="3246200"/>
                  <a:pt x="6961031" y="3245270"/>
                  <a:pt x="6960138" y="3244154"/>
                </a:cubicBezTo>
                <a:cubicBezTo>
                  <a:pt x="6959245" y="3243038"/>
                  <a:pt x="6958799" y="3241735"/>
                  <a:pt x="6958799" y="3240247"/>
                </a:cubicBezTo>
                <a:lnTo>
                  <a:pt x="6958799" y="3126617"/>
                </a:lnTo>
                <a:cubicBezTo>
                  <a:pt x="6958799" y="3116943"/>
                  <a:pt x="6958091" y="3109353"/>
                  <a:pt x="6956678" y="3103846"/>
                </a:cubicBezTo>
                <a:cubicBezTo>
                  <a:pt x="6955264" y="3098339"/>
                  <a:pt x="6953217" y="3093614"/>
                  <a:pt x="6950539" y="3089670"/>
                </a:cubicBezTo>
                <a:cubicBezTo>
                  <a:pt x="6947859" y="3085726"/>
                  <a:pt x="6944400" y="3082675"/>
                  <a:pt x="6940157" y="3080517"/>
                </a:cubicBezTo>
                <a:cubicBezTo>
                  <a:pt x="6935916" y="3078359"/>
                  <a:pt x="6930967" y="3077280"/>
                  <a:pt x="6925312" y="3077280"/>
                </a:cubicBezTo>
                <a:cubicBezTo>
                  <a:pt x="6918168" y="3077280"/>
                  <a:pt x="6910950" y="3079885"/>
                  <a:pt x="6903658" y="3085094"/>
                </a:cubicBezTo>
                <a:cubicBezTo>
                  <a:pt x="6896365" y="3090303"/>
                  <a:pt x="6888775" y="3097893"/>
                  <a:pt x="6880887" y="3107864"/>
                </a:cubicBezTo>
                <a:lnTo>
                  <a:pt x="6880887" y="3240247"/>
                </a:lnTo>
                <a:cubicBezTo>
                  <a:pt x="6880887" y="3241735"/>
                  <a:pt x="6880440" y="3243038"/>
                  <a:pt x="6879547" y="3244154"/>
                </a:cubicBezTo>
                <a:cubicBezTo>
                  <a:pt x="6878655" y="3245270"/>
                  <a:pt x="6877129" y="3246200"/>
                  <a:pt x="6874971" y="3246944"/>
                </a:cubicBezTo>
                <a:cubicBezTo>
                  <a:pt x="6872813" y="3247688"/>
                  <a:pt x="6869948" y="3248246"/>
                  <a:pt x="6866376" y="3248619"/>
                </a:cubicBezTo>
                <a:cubicBezTo>
                  <a:pt x="6862805" y="3248991"/>
                  <a:pt x="6858265" y="3249177"/>
                  <a:pt x="6852759" y="3249177"/>
                </a:cubicBezTo>
                <a:cubicBezTo>
                  <a:pt x="6847252" y="3249177"/>
                  <a:pt x="6842713" y="3248991"/>
                  <a:pt x="6839141" y="3248619"/>
                </a:cubicBezTo>
                <a:cubicBezTo>
                  <a:pt x="6835568" y="3248246"/>
                  <a:pt x="6832704" y="3247688"/>
                  <a:pt x="6830545" y="3246944"/>
                </a:cubicBezTo>
                <a:cubicBezTo>
                  <a:pt x="6828388" y="3246200"/>
                  <a:pt x="6826863" y="3245270"/>
                  <a:pt x="6825969" y="3244154"/>
                </a:cubicBezTo>
                <a:cubicBezTo>
                  <a:pt x="6825076" y="3243038"/>
                  <a:pt x="6824630" y="3241735"/>
                  <a:pt x="6824630" y="3240247"/>
                </a:cubicBezTo>
                <a:lnTo>
                  <a:pt x="6824630" y="3041115"/>
                </a:lnTo>
                <a:lnTo>
                  <a:pt x="6825043" y="3039669"/>
                </a:lnTo>
                <a:lnTo>
                  <a:pt x="6827038" y="3036311"/>
                </a:lnTo>
                <a:lnTo>
                  <a:pt x="6829764" y="3034418"/>
                </a:lnTo>
                <a:cubicBezTo>
                  <a:pt x="6831699" y="3033674"/>
                  <a:pt x="6834192" y="3033115"/>
                  <a:pt x="6837243" y="3032743"/>
                </a:cubicBezTo>
                <a:cubicBezTo>
                  <a:pt x="6840294" y="3032371"/>
                  <a:pt x="6844127" y="3032185"/>
                  <a:pt x="6848740" y="3032185"/>
                </a:cubicBezTo>
                <a:cubicBezTo>
                  <a:pt x="6853502" y="3032185"/>
                  <a:pt x="6857447" y="3032371"/>
                  <a:pt x="6860572" y="3032743"/>
                </a:cubicBezTo>
                <a:cubicBezTo>
                  <a:pt x="6863697" y="3033115"/>
                  <a:pt x="6866116" y="3033674"/>
                  <a:pt x="6867827" y="3034418"/>
                </a:cubicBezTo>
                <a:cubicBezTo>
                  <a:pt x="6869539" y="3035162"/>
                  <a:pt x="6870766" y="3036092"/>
                  <a:pt x="6871511" y="3037208"/>
                </a:cubicBezTo>
                <a:cubicBezTo>
                  <a:pt x="6872255" y="3038324"/>
                  <a:pt x="6872627" y="3039627"/>
                  <a:pt x="6872627" y="3041115"/>
                </a:cubicBezTo>
                <a:lnTo>
                  <a:pt x="6872627" y="3064109"/>
                </a:lnTo>
                <a:cubicBezTo>
                  <a:pt x="6883640" y="3052203"/>
                  <a:pt x="6894839" y="3043273"/>
                  <a:pt x="6906225" y="3037320"/>
                </a:cubicBezTo>
                <a:cubicBezTo>
                  <a:pt x="6917610" y="3031367"/>
                  <a:pt x="6929480" y="3028390"/>
                  <a:pt x="6941832" y="3028390"/>
                </a:cubicBezTo>
                <a:close/>
                <a:moveTo>
                  <a:pt x="6599676" y="3028390"/>
                </a:moveTo>
                <a:cubicBezTo>
                  <a:pt x="6587174" y="3028390"/>
                  <a:pt x="6575901" y="3029953"/>
                  <a:pt x="6565855" y="3033078"/>
                </a:cubicBezTo>
                <a:cubicBezTo>
                  <a:pt x="6555809" y="3036204"/>
                  <a:pt x="6547288" y="3040594"/>
                  <a:pt x="6540294" y="3046250"/>
                </a:cubicBezTo>
                <a:cubicBezTo>
                  <a:pt x="6533298" y="3051905"/>
                  <a:pt x="6527941" y="3058714"/>
                  <a:pt x="6524220" y="3066676"/>
                </a:cubicBezTo>
                <a:cubicBezTo>
                  <a:pt x="6520499" y="3074639"/>
                  <a:pt x="6518639" y="3083382"/>
                  <a:pt x="6518639" y="3092907"/>
                </a:cubicBezTo>
                <a:cubicBezTo>
                  <a:pt x="6518639" y="3102283"/>
                  <a:pt x="6520016" y="3110320"/>
                  <a:pt x="6522769" y="3117017"/>
                </a:cubicBezTo>
                <a:cubicBezTo>
                  <a:pt x="6525522" y="3123715"/>
                  <a:pt x="6529169" y="3129444"/>
                  <a:pt x="6533708" y="3134207"/>
                </a:cubicBezTo>
                <a:cubicBezTo>
                  <a:pt x="6538247" y="3138969"/>
                  <a:pt x="6543382" y="3142988"/>
                  <a:pt x="6549111" y="3146262"/>
                </a:cubicBezTo>
                <a:cubicBezTo>
                  <a:pt x="6554841" y="3149536"/>
                  <a:pt x="6560721" y="3152438"/>
                  <a:pt x="6566748" y="3154968"/>
                </a:cubicBezTo>
                <a:cubicBezTo>
                  <a:pt x="6572775" y="3157499"/>
                  <a:pt x="6578654" y="3159805"/>
                  <a:pt x="6584384" y="3161889"/>
                </a:cubicBezTo>
                <a:cubicBezTo>
                  <a:pt x="6590114" y="3163973"/>
                  <a:pt x="6595248" y="3166205"/>
                  <a:pt x="6599787" y="3168586"/>
                </a:cubicBezTo>
                <a:cubicBezTo>
                  <a:pt x="6604327" y="3170968"/>
                  <a:pt x="6607974" y="3173758"/>
                  <a:pt x="6610727" y="3176958"/>
                </a:cubicBezTo>
                <a:cubicBezTo>
                  <a:pt x="6613480" y="3180158"/>
                  <a:pt x="6614857" y="3183990"/>
                  <a:pt x="6614857" y="3188455"/>
                </a:cubicBezTo>
                <a:cubicBezTo>
                  <a:pt x="6614857" y="3192324"/>
                  <a:pt x="6614113" y="3195747"/>
                  <a:pt x="6612624" y="3198724"/>
                </a:cubicBezTo>
                <a:cubicBezTo>
                  <a:pt x="6611136" y="3201700"/>
                  <a:pt x="6608940" y="3204156"/>
                  <a:pt x="6606038" y="3206091"/>
                </a:cubicBezTo>
                <a:cubicBezTo>
                  <a:pt x="6603137" y="3208026"/>
                  <a:pt x="6599713" y="3209514"/>
                  <a:pt x="6595769" y="3210556"/>
                </a:cubicBezTo>
                <a:cubicBezTo>
                  <a:pt x="6591825" y="3211598"/>
                  <a:pt x="6587323" y="3212119"/>
                  <a:pt x="6582263" y="3212119"/>
                </a:cubicBezTo>
                <a:cubicBezTo>
                  <a:pt x="6574226" y="3212119"/>
                  <a:pt x="6567045" y="3211151"/>
                  <a:pt x="6560721" y="3209216"/>
                </a:cubicBezTo>
                <a:cubicBezTo>
                  <a:pt x="6554395" y="3207282"/>
                  <a:pt x="6548851" y="3205198"/>
                  <a:pt x="6544089" y="3202966"/>
                </a:cubicBezTo>
                <a:cubicBezTo>
                  <a:pt x="6539326" y="3200733"/>
                  <a:pt x="6535345" y="3198687"/>
                  <a:pt x="6532145" y="3196826"/>
                </a:cubicBezTo>
                <a:cubicBezTo>
                  <a:pt x="6528945" y="3194966"/>
                  <a:pt x="6526527" y="3194036"/>
                  <a:pt x="6524890" y="3194036"/>
                </a:cubicBezTo>
                <a:cubicBezTo>
                  <a:pt x="6523550" y="3194036"/>
                  <a:pt x="6522434" y="3194296"/>
                  <a:pt x="6521541" y="3194817"/>
                </a:cubicBezTo>
                <a:cubicBezTo>
                  <a:pt x="6520649" y="3195338"/>
                  <a:pt x="6519904" y="3196380"/>
                  <a:pt x="6519309" y="3197943"/>
                </a:cubicBezTo>
                <a:cubicBezTo>
                  <a:pt x="6518713" y="3199505"/>
                  <a:pt x="6518267" y="3201589"/>
                  <a:pt x="6517969" y="3204193"/>
                </a:cubicBezTo>
                <a:cubicBezTo>
                  <a:pt x="6517672" y="3206798"/>
                  <a:pt x="6517523" y="3210258"/>
                  <a:pt x="6517523" y="3214574"/>
                </a:cubicBezTo>
                <a:cubicBezTo>
                  <a:pt x="6517523" y="3221123"/>
                  <a:pt x="6517969" y="3226071"/>
                  <a:pt x="6518862" y="3229420"/>
                </a:cubicBezTo>
                <a:cubicBezTo>
                  <a:pt x="6519755" y="3232768"/>
                  <a:pt x="6521020" y="3235224"/>
                  <a:pt x="6522657" y="3236787"/>
                </a:cubicBezTo>
                <a:cubicBezTo>
                  <a:pt x="6524294" y="3238349"/>
                  <a:pt x="6526899" y="3240024"/>
                  <a:pt x="6530471" y="3241810"/>
                </a:cubicBezTo>
                <a:cubicBezTo>
                  <a:pt x="6534043" y="3243596"/>
                  <a:pt x="6538507" y="3245344"/>
                  <a:pt x="6543865" y="3247056"/>
                </a:cubicBezTo>
                <a:cubicBezTo>
                  <a:pt x="6549223" y="3248767"/>
                  <a:pt x="6555288" y="3250181"/>
                  <a:pt x="6562060" y="3251297"/>
                </a:cubicBezTo>
                <a:cubicBezTo>
                  <a:pt x="6568832" y="3252414"/>
                  <a:pt x="6575938" y="3252972"/>
                  <a:pt x="6583379" y="3252972"/>
                </a:cubicBezTo>
                <a:cubicBezTo>
                  <a:pt x="6595732" y="3252972"/>
                  <a:pt x="6607192" y="3251521"/>
                  <a:pt x="6617759" y="3248619"/>
                </a:cubicBezTo>
                <a:cubicBezTo>
                  <a:pt x="6628325" y="3245716"/>
                  <a:pt x="6637478" y="3241363"/>
                  <a:pt x="6645217" y="3235559"/>
                </a:cubicBezTo>
                <a:cubicBezTo>
                  <a:pt x="6652957" y="3229755"/>
                  <a:pt x="6658947" y="3222537"/>
                  <a:pt x="6663189" y="3213904"/>
                </a:cubicBezTo>
                <a:cubicBezTo>
                  <a:pt x="6667430" y="3205272"/>
                  <a:pt x="6669551" y="3195301"/>
                  <a:pt x="6669551" y="3183990"/>
                </a:cubicBezTo>
                <a:cubicBezTo>
                  <a:pt x="6669551" y="3174911"/>
                  <a:pt x="6668137" y="3167061"/>
                  <a:pt x="6665310" y="3160438"/>
                </a:cubicBezTo>
                <a:cubicBezTo>
                  <a:pt x="6662481" y="3153815"/>
                  <a:pt x="6658761" y="3148122"/>
                  <a:pt x="6654147" y="3143360"/>
                </a:cubicBezTo>
                <a:cubicBezTo>
                  <a:pt x="6649533" y="3138597"/>
                  <a:pt x="6644287" y="3134579"/>
                  <a:pt x="6638408" y="3131305"/>
                </a:cubicBezTo>
                <a:cubicBezTo>
                  <a:pt x="6632530" y="3128031"/>
                  <a:pt x="6626577" y="3125166"/>
                  <a:pt x="6620550" y="3122710"/>
                </a:cubicBezTo>
                <a:cubicBezTo>
                  <a:pt x="6614522" y="3120254"/>
                  <a:pt x="6608569" y="3117985"/>
                  <a:pt x="6602690" y="3115901"/>
                </a:cubicBezTo>
                <a:cubicBezTo>
                  <a:pt x="6596811" y="3113818"/>
                  <a:pt x="6591565" y="3111585"/>
                  <a:pt x="6586951" y="3109204"/>
                </a:cubicBezTo>
                <a:cubicBezTo>
                  <a:pt x="6582337" y="3106823"/>
                  <a:pt x="6578617" y="3104069"/>
                  <a:pt x="6575789" y="3100944"/>
                </a:cubicBezTo>
                <a:cubicBezTo>
                  <a:pt x="6572961" y="3097818"/>
                  <a:pt x="6571547" y="3093949"/>
                  <a:pt x="6571547" y="3089335"/>
                </a:cubicBezTo>
                <a:cubicBezTo>
                  <a:pt x="6571547" y="3086359"/>
                  <a:pt x="6572143" y="3083568"/>
                  <a:pt x="6573333" y="3080964"/>
                </a:cubicBezTo>
                <a:cubicBezTo>
                  <a:pt x="6574524" y="3078359"/>
                  <a:pt x="6576310" y="3076090"/>
                  <a:pt x="6578691" y="3074155"/>
                </a:cubicBezTo>
                <a:cubicBezTo>
                  <a:pt x="6581072" y="3072220"/>
                  <a:pt x="6584123" y="3070732"/>
                  <a:pt x="6587844" y="3069690"/>
                </a:cubicBezTo>
                <a:cubicBezTo>
                  <a:pt x="6591565" y="3068648"/>
                  <a:pt x="6595955" y="3068127"/>
                  <a:pt x="6601015" y="3068127"/>
                </a:cubicBezTo>
                <a:cubicBezTo>
                  <a:pt x="6608159" y="3068127"/>
                  <a:pt x="6614522" y="3068909"/>
                  <a:pt x="6620103" y="3070471"/>
                </a:cubicBezTo>
                <a:cubicBezTo>
                  <a:pt x="6625684" y="3072034"/>
                  <a:pt x="6630595" y="3073708"/>
                  <a:pt x="6634836" y="3075494"/>
                </a:cubicBezTo>
                <a:cubicBezTo>
                  <a:pt x="6639079" y="3077280"/>
                  <a:pt x="6642613" y="3078955"/>
                  <a:pt x="6645440" y="3080517"/>
                </a:cubicBezTo>
                <a:cubicBezTo>
                  <a:pt x="6648269" y="3082080"/>
                  <a:pt x="6650352" y="3082861"/>
                  <a:pt x="6651692" y="3082861"/>
                </a:cubicBezTo>
                <a:cubicBezTo>
                  <a:pt x="6652882" y="3082861"/>
                  <a:pt x="6653924" y="3082601"/>
                  <a:pt x="6654817" y="3082080"/>
                </a:cubicBezTo>
                <a:cubicBezTo>
                  <a:pt x="6655710" y="3081559"/>
                  <a:pt x="6656417" y="3080554"/>
                  <a:pt x="6656938" y="3079066"/>
                </a:cubicBezTo>
                <a:cubicBezTo>
                  <a:pt x="6657459" y="3077578"/>
                  <a:pt x="6657831" y="3075569"/>
                  <a:pt x="6658054" y="3073039"/>
                </a:cubicBezTo>
                <a:cubicBezTo>
                  <a:pt x="6658277" y="3070509"/>
                  <a:pt x="6658389" y="3067234"/>
                  <a:pt x="6658389" y="3063216"/>
                </a:cubicBezTo>
                <a:cubicBezTo>
                  <a:pt x="6658389" y="3059793"/>
                  <a:pt x="6658277" y="3056928"/>
                  <a:pt x="6658054" y="3054621"/>
                </a:cubicBezTo>
                <a:cubicBezTo>
                  <a:pt x="6657831" y="3052314"/>
                  <a:pt x="6657571" y="3050380"/>
                  <a:pt x="6657273" y="3048817"/>
                </a:cubicBezTo>
                <a:cubicBezTo>
                  <a:pt x="6656975" y="3047254"/>
                  <a:pt x="6656529" y="3045915"/>
                  <a:pt x="6655933" y="3044799"/>
                </a:cubicBezTo>
                <a:cubicBezTo>
                  <a:pt x="6655338" y="3043682"/>
                  <a:pt x="6654333" y="3042566"/>
                  <a:pt x="6652919" y="3041450"/>
                </a:cubicBezTo>
                <a:cubicBezTo>
                  <a:pt x="6651506" y="3040334"/>
                  <a:pt x="6649162" y="3038994"/>
                  <a:pt x="6645888" y="3037432"/>
                </a:cubicBezTo>
                <a:cubicBezTo>
                  <a:pt x="6642613" y="3035869"/>
                  <a:pt x="6638595" y="3034418"/>
                  <a:pt x="6633832" y="3033078"/>
                </a:cubicBezTo>
                <a:cubicBezTo>
                  <a:pt x="6629069" y="3031739"/>
                  <a:pt x="6623749" y="3030623"/>
                  <a:pt x="6617871" y="3029730"/>
                </a:cubicBezTo>
                <a:cubicBezTo>
                  <a:pt x="6611992" y="3028837"/>
                  <a:pt x="6605927" y="3028390"/>
                  <a:pt x="6599676" y="3028390"/>
                </a:cubicBezTo>
                <a:close/>
                <a:moveTo>
                  <a:pt x="5419171" y="3028390"/>
                </a:moveTo>
                <a:cubicBezTo>
                  <a:pt x="5403395" y="3028390"/>
                  <a:pt x="5389219" y="3030995"/>
                  <a:pt x="5376643" y="3036204"/>
                </a:cubicBezTo>
                <a:cubicBezTo>
                  <a:pt x="5364068" y="3041413"/>
                  <a:pt x="5353389" y="3048966"/>
                  <a:pt x="5344608" y="3058863"/>
                </a:cubicBezTo>
                <a:cubicBezTo>
                  <a:pt x="5335827" y="3068760"/>
                  <a:pt x="5329130" y="3080815"/>
                  <a:pt x="5324516" y="3095028"/>
                </a:cubicBezTo>
                <a:cubicBezTo>
                  <a:pt x="5319903" y="3109241"/>
                  <a:pt x="5317596" y="3125203"/>
                  <a:pt x="5317596" y="3142914"/>
                </a:cubicBezTo>
                <a:cubicBezTo>
                  <a:pt x="5317596" y="3161517"/>
                  <a:pt x="5319791" y="3177739"/>
                  <a:pt x="5324182" y="3191580"/>
                </a:cubicBezTo>
                <a:cubicBezTo>
                  <a:pt x="5328572" y="3205421"/>
                  <a:pt x="5335232" y="3216881"/>
                  <a:pt x="5344162" y="3225959"/>
                </a:cubicBezTo>
                <a:cubicBezTo>
                  <a:pt x="5353091" y="3235038"/>
                  <a:pt x="5364216" y="3241810"/>
                  <a:pt x="5377536" y="3246275"/>
                </a:cubicBezTo>
                <a:cubicBezTo>
                  <a:pt x="5390857" y="3250739"/>
                  <a:pt x="5406372" y="3252972"/>
                  <a:pt x="5424082" y="3252972"/>
                </a:cubicBezTo>
                <a:cubicBezTo>
                  <a:pt x="5433905" y="3252972"/>
                  <a:pt x="5443132" y="3252339"/>
                  <a:pt x="5451764" y="3251074"/>
                </a:cubicBezTo>
                <a:cubicBezTo>
                  <a:pt x="5460397" y="3249809"/>
                  <a:pt x="5468061" y="3248321"/>
                  <a:pt x="5474758" y="3246610"/>
                </a:cubicBezTo>
                <a:cubicBezTo>
                  <a:pt x="5481456" y="3244898"/>
                  <a:pt x="5486962" y="3243149"/>
                  <a:pt x="5491278" y="3241363"/>
                </a:cubicBezTo>
                <a:cubicBezTo>
                  <a:pt x="5495594" y="3239577"/>
                  <a:pt x="5498236" y="3238163"/>
                  <a:pt x="5499203" y="3237122"/>
                </a:cubicBezTo>
                <a:cubicBezTo>
                  <a:pt x="5500171" y="3236080"/>
                  <a:pt x="5500952" y="3235001"/>
                  <a:pt x="5501548" y="3233885"/>
                </a:cubicBezTo>
                <a:cubicBezTo>
                  <a:pt x="5502143" y="3232768"/>
                  <a:pt x="5502589" y="3231392"/>
                  <a:pt x="5502887" y="3229755"/>
                </a:cubicBezTo>
                <a:cubicBezTo>
                  <a:pt x="5503185" y="3228117"/>
                  <a:pt x="5503408" y="3226146"/>
                  <a:pt x="5503557" y="3223839"/>
                </a:cubicBezTo>
                <a:cubicBezTo>
                  <a:pt x="5503706" y="3221532"/>
                  <a:pt x="5503780" y="3218741"/>
                  <a:pt x="5503780" y="3215467"/>
                </a:cubicBezTo>
                <a:cubicBezTo>
                  <a:pt x="5503780" y="3211746"/>
                  <a:pt x="5503668" y="3208658"/>
                  <a:pt x="5503445" y="3206203"/>
                </a:cubicBezTo>
                <a:cubicBezTo>
                  <a:pt x="5503222" y="3203747"/>
                  <a:pt x="5502813" y="3201849"/>
                  <a:pt x="5502217" y="3200510"/>
                </a:cubicBezTo>
                <a:cubicBezTo>
                  <a:pt x="5501622" y="3199170"/>
                  <a:pt x="5500878" y="3198240"/>
                  <a:pt x="5499985" y="3197719"/>
                </a:cubicBezTo>
                <a:cubicBezTo>
                  <a:pt x="5499092" y="3197198"/>
                  <a:pt x="5497976" y="3196938"/>
                  <a:pt x="5496636" y="3196938"/>
                </a:cubicBezTo>
                <a:cubicBezTo>
                  <a:pt x="5494404" y="3196938"/>
                  <a:pt x="5491502" y="3197645"/>
                  <a:pt x="5487930" y="3199059"/>
                </a:cubicBezTo>
                <a:cubicBezTo>
                  <a:pt x="5484358" y="3200473"/>
                  <a:pt x="5479856" y="3202035"/>
                  <a:pt x="5474424" y="3203747"/>
                </a:cubicBezTo>
                <a:cubicBezTo>
                  <a:pt x="5468991" y="3205458"/>
                  <a:pt x="5462555" y="3207021"/>
                  <a:pt x="5455113" y="3208435"/>
                </a:cubicBezTo>
                <a:cubicBezTo>
                  <a:pt x="5447672" y="3209849"/>
                  <a:pt x="5439040" y="3210556"/>
                  <a:pt x="5429217" y="3210556"/>
                </a:cubicBezTo>
                <a:cubicBezTo>
                  <a:pt x="5419543" y="3210556"/>
                  <a:pt x="5411246" y="3209291"/>
                  <a:pt x="5404326" y="3206761"/>
                </a:cubicBezTo>
                <a:cubicBezTo>
                  <a:pt x="5397406" y="3204231"/>
                  <a:pt x="5391750" y="3200547"/>
                  <a:pt x="5387359" y="3195710"/>
                </a:cubicBezTo>
                <a:cubicBezTo>
                  <a:pt x="5382969" y="3190873"/>
                  <a:pt x="5379769" y="3184995"/>
                  <a:pt x="5377760" y="3178074"/>
                </a:cubicBezTo>
                <a:cubicBezTo>
                  <a:pt x="5375751" y="3171154"/>
                  <a:pt x="5374746" y="3163452"/>
                  <a:pt x="5374746" y="3154968"/>
                </a:cubicBezTo>
                <a:lnTo>
                  <a:pt x="5495966" y="3154968"/>
                </a:lnTo>
                <a:cubicBezTo>
                  <a:pt x="5501324" y="3154968"/>
                  <a:pt x="5505529" y="3153331"/>
                  <a:pt x="5508580" y="3150057"/>
                </a:cubicBezTo>
                <a:cubicBezTo>
                  <a:pt x="5511631" y="3146783"/>
                  <a:pt x="5513156" y="3141723"/>
                  <a:pt x="5513156" y="3134877"/>
                </a:cubicBezTo>
                <a:lnTo>
                  <a:pt x="5513156" y="3125947"/>
                </a:lnTo>
                <a:cubicBezTo>
                  <a:pt x="5513156" y="3111957"/>
                  <a:pt x="5511370" y="3099009"/>
                  <a:pt x="5507799" y="3087103"/>
                </a:cubicBezTo>
                <a:cubicBezTo>
                  <a:pt x="5504226" y="3075197"/>
                  <a:pt x="5498645" y="3064890"/>
                  <a:pt x="5491055" y="3056184"/>
                </a:cubicBezTo>
                <a:cubicBezTo>
                  <a:pt x="5483465" y="3047477"/>
                  <a:pt x="5473754" y="3040668"/>
                  <a:pt x="5461923" y="3035757"/>
                </a:cubicBezTo>
                <a:cubicBezTo>
                  <a:pt x="5450090" y="3030846"/>
                  <a:pt x="5435840" y="3028390"/>
                  <a:pt x="5419171" y="3028390"/>
                </a:cubicBezTo>
                <a:close/>
                <a:moveTo>
                  <a:pt x="4877511" y="3028390"/>
                </a:moveTo>
                <a:cubicBezTo>
                  <a:pt x="4868730" y="3028390"/>
                  <a:pt x="4860210" y="3029097"/>
                  <a:pt x="4851950" y="3030511"/>
                </a:cubicBezTo>
                <a:cubicBezTo>
                  <a:pt x="4843690" y="3031925"/>
                  <a:pt x="4836063" y="3033748"/>
                  <a:pt x="4829068" y="3035980"/>
                </a:cubicBezTo>
                <a:cubicBezTo>
                  <a:pt x="4822073" y="3038213"/>
                  <a:pt x="4815971" y="3040631"/>
                  <a:pt x="4810762" y="3043236"/>
                </a:cubicBezTo>
                <a:cubicBezTo>
                  <a:pt x="4805553" y="3045840"/>
                  <a:pt x="4801906" y="3048221"/>
                  <a:pt x="4799823" y="3050380"/>
                </a:cubicBezTo>
                <a:cubicBezTo>
                  <a:pt x="4797739" y="3052538"/>
                  <a:pt x="4796325" y="3054956"/>
                  <a:pt x="4795581" y="3057635"/>
                </a:cubicBezTo>
                <a:cubicBezTo>
                  <a:pt x="4794837" y="3060314"/>
                  <a:pt x="4794465" y="3063960"/>
                  <a:pt x="4794465" y="3068574"/>
                </a:cubicBezTo>
                <a:cubicBezTo>
                  <a:pt x="4794465" y="3071997"/>
                  <a:pt x="4794688" y="3075122"/>
                  <a:pt x="4795135" y="3077950"/>
                </a:cubicBezTo>
                <a:cubicBezTo>
                  <a:pt x="4795581" y="3080778"/>
                  <a:pt x="4796214" y="3083159"/>
                  <a:pt x="4797032" y="3085094"/>
                </a:cubicBezTo>
                <a:cubicBezTo>
                  <a:pt x="4797851" y="3087029"/>
                  <a:pt x="4798893" y="3088517"/>
                  <a:pt x="4800158" y="3089559"/>
                </a:cubicBezTo>
                <a:cubicBezTo>
                  <a:pt x="4801423" y="3090600"/>
                  <a:pt x="4802874" y="3091121"/>
                  <a:pt x="4804511" y="3091121"/>
                </a:cubicBezTo>
                <a:cubicBezTo>
                  <a:pt x="4806892" y="3091121"/>
                  <a:pt x="4809980" y="3090079"/>
                  <a:pt x="4813776" y="3087996"/>
                </a:cubicBezTo>
                <a:cubicBezTo>
                  <a:pt x="4817571" y="3085912"/>
                  <a:pt x="4822296" y="3083605"/>
                  <a:pt x="4827951" y="3081075"/>
                </a:cubicBezTo>
                <a:cubicBezTo>
                  <a:pt x="4833607" y="3078545"/>
                  <a:pt x="4840118" y="3076238"/>
                  <a:pt x="4847485" y="3074155"/>
                </a:cubicBezTo>
                <a:cubicBezTo>
                  <a:pt x="4854852" y="3072071"/>
                  <a:pt x="4863224" y="3071029"/>
                  <a:pt x="4872600" y="3071029"/>
                </a:cubicBezTo>
                <a:cubicBezTo>
                  <a:pt x="4879744" y="3071029"/>
                  <a:pt x="4885734" y="3071774"/>
                  <a:pt x="4890571" y="3073262"/>
                </a:cubicBezTo>
                <a:cubicBezTo>
                  <a:pt x="4895408" y="3074750"/>
                  <a:pt x="4899277" y="3077057"/>
                  <a:pt x="4902179" y="3080182"/>
                </a:cubicBezTo>
                <a:cubicBezTo>
                  <a:pt x="4905082" y="3083308"/>
                  <a:pt x="4907165" y="3087214"/>
                  <a:pt x="4908430" y="3091903"/>
                </a:cubicBezTo>
                <a:cubicBezTo>
                  <a:pt x="4909695" y="3096591"/>
                  <a:pt x="4910328" y="3102060"/>
                  <a:pt x="4910328" y="3108311"/>
                </a:cubicBezTo>
                <a:lnTo>
                  <a:pt x="4910328" y="3120366"/>
                </a:lnTo>
                <a:lnTo>
                  <a:pt x="4890906" y="3120366"/>
                </a:lnTo>
                <a:cubicBezTo>
                  <a:pt x="4873196" y="3120366"/>
                  <a:pt x="4857643" y="3121705"/>
                  <a:pt x="4844248" y="3124384"/>
                </a:cubicBezTo>
                <a:cubicBezTo>
                  <a:pt x="4830854" y="3127063"/>
                  <a:pt x="4819654" y="3131193"/>
                  <a:pt x="4810650" y="3136774"/>
                </a:cubicBezTo>
                <a:cubicBezTo>
                  <a:pt x="4801646" y="3142355"/>
                  <a:pt x="4794874" y="3149425"/>
                  <a:pt x="4790335" y="3157982"/>
                </a:cubicBezTo>
                <a:cubicBezTo>
                  <a:pt x="4785796" y="3166540"/>
                  <a:pt x="4783526" y="3176623"/>
                  <a:pt x="4783526" y="3188232"/>
                </a:cubicBezTo>
                <a:cubicBezTo>
                  <a:pt x="4783526" y="3198947"/>
                  <a:pt x="4785312" y="3208323"/>
                  <a:pt x="4788884" y="3216360"/>
                </a:cubicBezTo>
                <a:cubicBezTo>
                  <a:pt x="4792456" y="3224397"/>
                  <a:pt x="4797479" y="3231131"/>
                  <a:pt x="4803953" y="3236563"/>
                </a:cubicBezTo>
                <a:cubicBezTo>
                  <a:pt x="4810427" y="3241996"/>
                  <a:pt x="4818092" y="3246088"/>
                  <a:pt x="4826947" y="3248842"/>
                </a:cubicBezTo>
                <a:cubicBezTo>
                  <a:pt x="4835802" y="3251595"/>
                  <a:pt x="4845514" y="3252972"/>
                  <a:pt x="4856080" y="3252972"/>
                </a:cubicBezTo>
                <a:cubicBezTo>
                  <a:pt x="4868879" y="3252972"/>
                  <a:pt x="4880525" y="3250516"/>
                  <a:pt x="4891017" y="3245605"/>
                </a:cubicBezTo>
                <a:cubicBezTo>
                  <a:pt x="4901510" y="3240693"/>
                  <a:pt x="4910849" y="3233847"/>
                  <a:pt x="4919034" y="3225067"/>
                </a:cubicBezTo>
                <a:lnTo>
                  <a:pt x="4919034" y="3240917"/>
                </a:lnTo>
                <a:cubicBezTo>
                  <a:pt x="4919034" y="3243000"/>
                  <a:pt x="4919667" y="3244638"/>
                  <a:pt x="4920932" y="3245828"/>
                </a:cubicBezTo>
                <a:cubicBezTo>
                  <a:pt x="4922197" y="3247019"/>
                  <a:pt x="4924355" y="3247874"/>
                  <a:pt x="4927406" y="3248395"/>
                </a:cubicBezTo>
                <a:cubicBezTo>
                  <a:pt x="4930457" y="3248916"/>
                  <a:pt x="4935331" y="3249177"/>
                  <a:pt x="4942028" y="3249177"/>
                </a:cubicBezTo>
                <a:cubicBezTo>
                  <a:pt x="4948279" y="3249177"/>
                  <a:pt x="4953004" y="3248916"/>
                  <a:pt x="4956204" y="3248395"/>
                </a:cubicBezTo>
                <a:cubicBezTo>
                  <a:pt x="4959404" y="3247874"/>
                  <a:pt x="4961748" y="3247019"/>
                  <a:pt x="4963236" y="3245828"/>
                </a:cubicBezTo>
                <a:cubicBezTo>
                  <a:pt x="4964724" y="3244638"/>
                  <a:pt x="4965469" y="3243000"/>
                  <a:pt x="4965469" y="3240917"/>
                </a:cubicBezTo>
                <a:lnTo>
                  <a:pt x="4965469" y="3106971"/>
                </a:lnTo>
                <a:cubicBezTo>
                  <a:pt x="4965469" y="3093279"/>
                  <a:pt x="4963831" y="3081447"/>
                  <a:pt x="4960557" y="3071476"/>
                </a:cubicBezTo>
                <a:cubicBezTo>
                  <a:pt x="4957283" y="3061504"/>
                  <a:pt x="4952074" y="3053356"/>
                  <a:pt x="4944930" y="3047031"/>
                </a:cubicBezTo>
                <a:cubicBezTo>
                  <a:pt x="4937787" y="3040706"/>
                  <a:pt x="4928671" y="3036018"/>
                  <a:pt x="4917583" y="3032967"/>
                </a:cubicBezTo>
                <a:cubicBezTo>
                  <a:pt x="4906495" y="3029916"/>
                  <a:pt x="4893138" y="3028390"/>
                  <a:pt x="4877511" y="3028390"/>
                </a:cubicBezTo>
                <a:close/>
                <a:moveTo>
                  <a:pt x="4744310" y="3028390"/>
                </a:moveTo>
                <a:cubicBezTo>
                  <a:pt x="4740143" y="3028390"/>
                  <a:pt x="4735976" y="3028948"/>
                  <a:pt x="4731808" y="3030065"/>
                </a:cubicBezTo>
                <a:cubicBezTo>
                  <a:pt x="4727641" y="3031181"/>
                  <a:pt x="4723474" y="3033153"/>
                  <a:pt x="4719307" y="3035980"/>
                </a:cubicBezTo>
                <a:cubicBezTo>
                  <a:pt x="4715140" y="3038808"/>
                  <a:pt x="4710749" y="3042641"/>
                  <a:pt x="4706136" y="3047477"/>
                </a:cubicBezTo>
                <a:cubicBezTo>
                  <a:pt x="4701522" y="3052314"/>
                  <a:pt x="4696611" y="3058453"/>
                  <a:pt x="4691402" y="3065895"/>
                </a:cubicBezTo>
                <a:lnTo>
                  <a:pt x="4691402" y="3041115"/>
                </a:lnTo>
                <a:cubicBezTo>
                  <a:pt x="4691402" y="3039627"/>
                  <a:pt x="4691030" y="3038324"/>
                  <a:pt x="4690285" y="3037208"/>
                </a:cubicBezTo>
                <a:cubicBezTo>
                  <a:pt x="4689541" y="3036092"/>
                  <a:pt x="4688313" y="3035162"/>
                  <a:pt x="4686602" y="3034418"/>
                </a:cubicBezTo>
                <a:cubicBezTo>
                  <a:pt x="4684890" y="3033674"/>
                  <a:pt x="4682472" y="3033115"/>
                  <a:pt x="4679347" y="3032743"/>
                </a:cubicBezTo>
                <a:cubicBezTo>
                  <a:pt x="4676221" y="3032371"/>
                  <a:pt x="4672278" y="3032185"/>
                  <a:pt x="4667515" y="3032185"/>
                </a:cubicBezTo>
                <a:cubicBezTo>
                  <a:pt x="4662901" y="3032185"/>
                  <a:pt x="4659069" y="3032371"/>
                  <a:pt x="4656018" y="3032743"/>
                </a:cubicBezTo>
                <a:cubicBezTo>
                  <a:pt x="4652967" y="3033115"/>
                  <a:pt x="4650474" y="3033674"/>
                  <a:pt x="4648539" y="3034418"/>
                </a:cubicBezTo>
                <a:cubicBezTo>
                  <a:pt x="4646604" y="3035162"/>
                  <a:pt x="4645265" y="3036092"/>
                  <a:pt x="4644521" y="3037208"/>
                </a:cubicBezTo>
                <a:cubicBezTo>
                  <a:pt x="4643777" y="3038324"/>
                  <a:pt x="4643405" y="3039627"/>
                  <a:pt x="4643405" y="3041115"/>
                </a:cubicBezTo>
                <a:lnTo>
                  <a:pt x="4643405" y="3240247"/>
                </a:lnTo>
                <a:cubicBezTo>
                  <a:pt x="4643405" y="3241735"/>
                  <a:pt x="4643851" y="3243038"/>
                  <a:pt x="4644744" y="3244154"/>
                </a:cubicBezTo>
                <a:cubicBezTo>
                  <a:pt x="4645637" y="3245270"/>
                  <a:pt x="4647162" y="3246200"/>
                  <a:pt x="4649320" y="3246944"/>
                </a:cubicBezTo>
                <a:cubicBezTo>
                  <a:pt x="4651478" y="3247688"/>
                  <a:pt x="4654344" y="3248246"/>
                  <a:pt x="4657915" y="3248619"/>
                </a:cubicBezTo>
                <a:cubicBezTo>
                  <a:pt x="4661487" y="3248991"/>
                  <a:pt x="4666026" y="3249177"/>
                  <a:pt x="4671533" y="3249177"/>
                </a:cubicBezTo>
                <a:cubicBezTo>
                  <a:pt x="4677040" y="3249177"/>
                  <a:pt x="4681579" y="3248991"/>
                  <a:pt x="4685151" y="3248619"/>
                </a:cubicBezTo>
                <a:cubicBezTo>
                  <a:pt x="4688723" y="3248246"/>
                  <a:pt x="4691588" y="3247688"/>
                  <a:pt x="4693746" y="3246944"/>
                </a:cubicBezTo>
                <a:cubicBezTo>
                  <a:pt x="4695904" y="3246200"/>
                  <a:pt x="4697429" y="3245270"/>
                  <a:pt x="4698322" y="3244154"/>
                </a:cubicBezTo>
                <a:cubicBezTo>
                  <a:pt x="4699215" y="3243038"/>
                  <a:pt x="4699662" y="3241735"/>
                  <a:pt x="4699662" y="3240247"/>
                </a:cubicBezTo>
                <a:lnTo>
                  <a:pt x="4699662" y="3116124"/>
                </a:lnTo>
                <a:cubicBezTo>
                  <a:pt x="4703829" y="3109576"/>
                  <a:pt x="4707735" y="3104069"/>
                  <a:pt x="4711382" y="3099604"/>
                </a:cubicBezTo>
                <a:cubicBezTo>
                  <a:pt x="4715028" y="3095140"/>
                  <a:pt x="4718526" y="3091568"/>
                  <a:pt x="4721874" y="3088889"/>
                </a:cubicBezTo>
                <a:cubicBezTo>
                  <a:pt x="4725223" y="3086210"/>
                  <a:pt x="4728460" y="3084238"/>
                  <a:pt x="4731585" y="3082973"/>
                </a:cubicBezTo>
                <a:cubicBezTo>
                  <a:pt x="4734711" y="3081708"/>
                  <a:pt x="4737836" y="3081075"/>
                  <a:pt x="4740962" y="3081075"/>
                </a:cubicBezTo>
                <a:cubicBezTo>
                  <a:pt x="4743640" y="3081075"/>
                  <a:pt x="4746096" y="3081336"/>
                  <a:pt x="4748329" y="3081857"/>
                </a:cubicBezTo>
                <a:cubicBezTo>
                  <a:pt x="4750561" y="3082378"/>
                  <a:pt x="4752607" y="3082936"/>
                  <a:pt x="4754468" y="3083531"/>
                </a:cubicBezTo>
                <a:cubicBezTo>
                  <a:pt x="4756328" y="3084126"/>
                  <a:pt x="4758002" y="3084684"/>
                  <a:pt x="4759490" y="3085205"/>
                </a:cubicBezTo>
                <a:cubicBezTo>
                  <a:pt x="4760979" y="3085726"/>
                  <a:pt x="4762318" y="3085987"/>
                  <a:pt x="4763509" y="3085987"/>
                </a:cubicBezTo>
                <a:cubicBezTo>
                  <a:pt x="4764997" y="3085987"/>
                  <a:pt x="4766225" y="3085615"/>
                  <a:pt x="4767192" y="3084870"/>
                </a:cubicBezTo>
                <a:cubicBezTo>
                  <a:pt x="4768160" y="3084126"/>
                  <a:pt x="4768941" y="3082787"/>
                  <a:pt x="4769536" y="3080852"/>
                </a:cubicBezTo>
                <a:cubicBezTo>
                  <a:pt x="4770132" y="3078917"/>
                  <a:pt x="4770578" y="3076238"/>
                  <a:pt x="4770876" y="3072815"/>
                </a:cubicBezTo>
                <a:cubicBezTo>
                  <a:pt x="4771173" y="3069392"/>
                  <a:pt x="4771322" y="3065002"/>
                  <a:pt x="4771322" y="3059644"/>
                </a:cubicBezTo>
                <a:cubicBezTo>
                  <a:pt x="4771322" y="3054286"/>
                  <a:pt x="4771248" y="3050045"/>
                  <a:pt x="4771099" y="3046919"/>
                </a:cubicBezTo>
                <a:cubicBezTo>
                  <a:pt x="4770950" y="3043794"/>
                  <a:pt x="4770727" y="3041450"/>
                  <a:pt x="4770430" y="3039887"/>
                </a:cubicBezTo>
                <a:cubicBezTo>
                  <a:pt x="4770132" y="3038324"/>
                  <a:pt x="4769797" y="3037097"/>
                  <a:pt x="4769425" y="3036204"/>
                </a:cubicBezTo>
                <a:cubicBezTo>
                  <a:pt x="4769053" y="3035311"/>
                  <a:pt x="4768457" y="3034492"/>
                  <a:pt x="4767639" y="3033748"/>
                </a:cubicBezTo>
                <a:cubicBezTo>
                  <a:pt x="4766820" y="3033004"/>
                  <a:pt x="4765518" y="3032297"/>
                  <a:pt x="4763732" y="3031627"/>
                </a:cubicBezTo>
                <a:cubicBezTo>
                  <a:pt x="4761946" y="3030957"/>
                  <a:pt x="4759863" y="3030362"/>
                  <a:pt x="4757482" y="3029841"/>
                </a:cubicBezTo>
                <a:cubicBezTo>
                  <a:pt x="4755100" y="3029320"/>
                  <a:pt x="4752793" y="3028948"/>
                  <a:pt x="4750561" y="3028725"/>
                </a:cubicBezTo>
                <a:cubicBezTo>
                  <a:pt x="4748329" y="3028502"/>
                  <a:pt x="4746245" y="3028390"/>
                  <a:pt x="4744310" y="3028390"/>
                </a:cubicBezTo>
                <a:close/>
                <a:moveTo>
                  <a:pt x="6085475" y="3002941"/>
                </a:moveTo>
                <a:lnTo>
                  <a:pt x="6115166" y="3002941"/>
                </a:lnTo>
                <a:cubicBezTo>
                  <a:pt x="6124244" y="3002941"/>
                  <a:pt x="6131500" y="3003759"/>
                  <a:pt x="6136932" y="3005396"/>
                </a:cubicBezTo>
                <a:cubicBezTo>
                  <a:pt x="6142364" y="3007033"/>
                  <a:pt x="6146866" y="3009377"/>
                  <a:pt x="6150438" y="3012428"/>
                </a:cubicBezTo>
                <a:cubicBezTo>
                  <a:pt x="6154010" y="3015479"/>
                  <a:pt x="6156689" y="3019312"/>
                  <a:pt x="6158475" y="3023925"/>
                </a:cubicBezTo>
                <a:cubicBezTo>
                  <a:pt x="6160261" y="3028539"/>
                  <a:pt x="6161154" y="3033748"/>
                  <a:pt x="6161154" y="3039552"/>
                </a:cubicBezTo>
                <a:cubicBezTo>
                  <a:pt x="6161154" y="3044761"/>
                  <a:pt x="6160335" y="3049710"/>
                  <a:pt x="6158698" y="3054398"/>
                </a:cubicBezTo>
                <a:cubicBezTo>
                  <a:pt x="6157061" y="3059086"/>
                  <a:pt x="6154568" y="3063179"/>
                  <a:pt x="6151219" y="3066676"/>
                </a:cubicBezTo>
                <a:cubicBezTo>
                  <a:pt x="6147871" y="3070174"/>
                  <a:pt x="6143666" y="3072927"/>
                  <a:pt x="6138606" y="3074936"/>
                </a:cubicBezTo>
                <a:cubicBezTo>
                  <a:pt x="6133546" y="3076945"/>
                  <a:pt x="6126774" y="3077950"/>
                  <a:pt x="6118291" y="3077950"/>
                </a:cubicBezTo>
                <a:lnTo>
                  <a:pt x="6085475" y="3077950"/>
                </a:lnTo>
                <a:close/>
                <a:moveTo>
                  <a:pt x="4465854" y="3002048"/>
                </a:moveTo>
                <a:cubicBezTo>
                  <a:pt x="4480141" y="3002048"/>
                  <a:pt x="4492047" y="3004466"/>
                  <a:pt x="4501572" y="3009303"/>
                </a:cubicBezTo>
                <a:cubicBezTo>
                  <a:pt x="4511097" y="3014140"/>
                  <a:pt x="4518725" y="3020986"/>
                  <a:pt x="4524455" y="3029841"/>
                </a:cubicBezTo>
                <a:cubicBezTo>
                  <a:pt x="4530185" y="3038696"/>
                  <a:pt x="4534240" y="3049338"/>
                  <a:pt x="4536621" y="3061765"/>
                </a:cubicBezTo>
                <a:cubicBezTo>
                  <a:pt x="4539003" y="3074192"/>
                  <a:pt x="4540193" y="3087996"/>
                  <a:pt x="4540193" y="3103176"/>
                </a:cubicBezTo>
                <a:cubicBezTo>
                  <a:pt x="4540193" y="3117017"/>
                  <a:pt x="4538965" y="3130077"/>
                  <a:pt x="4536510" y="3142355"/>
                </a:cubicBezTo>
                <a:cubicBezTo>
                  <a:pt x="4534054" y="3154634"/>
                  <a:pt x="4529850" y="3165387"/>
                  <a:pt x="4523897" y="3174614"/>
                </a:cubicBezTo>
                <a:cubicBezTo>
                  <a:pt x="4517943" y="3183841"/>
                  <a:pt x="4510130" y="3191134"/>
                  <a:pt x="4500456" y="3196492"/>
                </a:cubicBezTo>
                <a:cubicBezTo>
                  <a:pt x="4490782" y="3201849"/>
                  <a:pt x="4478727" y="3204528"/>
                  <a:pt x="4464291" y="3204528"/>
                </a:cubicBezTo>
                <a:cubicBezTo>
                  <a:pt x="4449855" y="3204528"/>
                  <a:pt x="4437874" y="3202184"/>
                  <a:pt x="4428349" y="3197496"/>
                </a:cubicBezTo>
                <a:cubicBezTo>
                  <a:pt x="4418824" y="3192808"/>
                  <a:pt x="4411234" y="3185999"/>
                  <a:pt x="4405578" y="3177069"/>
                </a:cubicBezTo>
                <a:cubicBezTo>
                  <a:pt x="4399923" y="3168140"/>
                  <a:pt x="4395904" y="3157387"/>
                  <a:pt x="4393523" y="3144811"/>
                </a:cubicBezTo>
                <a:cubicBezTo>
                  <a:pt x="4391142" y="3132235"/>
                  <a:pt x="4389951" y="3118059"/>
                  <a:pt x="4389951" y="3102283"/>
                </a:cubicBezTo>
                <a:cubicBezTo>
                  <a:pt x="4389951" y="3088740"/>
                  <a:pt x="4391179" y="3075904"/>
                  <a:pt x="4393635" y="3063774"/>
                </a:cubicBezTo>
                <a:cubicBezTo>
                  <a:pt x="4396090" y="3051645"/>
                  <a:pt x="4400295" y="3041041"/>
                  <a:pt x="4406248" y="3031962"/>
                </a:cubicBezTo>
                <a:cubicBezTo>
                  <a:pt x="4412201" y="3022884"/>
                  <a:pt x="4420015" y="3015628"/>
                  <a:pt x="4429688" y="3010196"/>
                </a:cubicBezTo>
                <a:cubicBezTo>
                  <a:pt x="4439362" y="3004764"/>
                  <a:pt x="4451417" y="3002048"/>
                  <a:pt x="4465854" y="3002048"/>
                </a:cubicBezTo>
                <a:close/>
                <a:moveTo>
                  <a:pt x="8386134" y="2979723"/>
                </a:moveTo>
                <a:cubicBezTo>
                  <a:pt x="8391641" y="2979723"/>
                  <a:pt x="8396217" y="2979909"/>
                  <a:pt x="8399863" y="2980281"/>
                </a:cubicBezTo>
                <a:cubicBezTo>
                  <a:pt x="8403510" y="2980654"/>
                  <a:pt x="8406375" y="2981249"/>
                  <a:pt x="8408458" y="2982067"/>
                </a:cubicBezTo>
                <a:cubicBezTo>
                  <a:pt x="8410542" y="2982886"/>
                  <a:pt x="8412030" y="2983891"/>
                  <a:pt x="8412923" y="2985081"/>
                </a:cubicBezTo>
                <a:cubicBezTo>
                  <a:pt x="8413816" y="2986272"/>
                  <a:pt x="8414262" y="2987611"/>
                  <a:pt x="8414262" y="2989100"/>
                </a:cubicBezTo>
                <a:lnTo>
                  <a:pt x="8414262" y="3033525"/>
                </a:lnTo>
                <a:lnTo>
                  <a:pt x="8457571" y="3033525"/>
                </a:lnTo>
                <a:cubicBezTo>
                  <a:pt x="8459060" y="3033525"/>
                  <a:pt x="8460362" y="3033897"/>
                  <a:pt x="8461478" y="3034641"/>
                </a:cubicBezTo>
                <a:cubicBezTo>
                  <a:pt x="8462594" y="3035385"/>
                  <a:pt x="8463525" y="3036613"/>
                  <a:pt x="8464269" y="3038324"/>
                </a:cubicBezTo>
                <a:cubicBezTo>
                  <a:pt x="8465013" y="3040036"/>
                  <a:pt x="8465571" y="3042380"/>
                  <a:pt x="8465943" y="3045357"/>
                </a:cubicBezTo>
                <a:cubicBezTo>
                  <a:pt x="8466315" y="3048333"/>
                  <a:pt x="8466501" y="3051980"/>
                  <a:pt x="8466501" y="3056295"/>
                </a:cubicBezTo>
                <a:cubicBezTo>
                  <a:pt x="8466501" y="3064481"/>
                  <a:pt x="8465757" y="3070322"/>
                  <a:pt x="8464269" y="3073820"/>
                </a:cubicBezTo>
                <a:cubicBezTo>
                  <a:pt x="8462780" y="3077317"/>
                  <a:pt x="8460622" y="3079066"/>
                  <a:pt x="8457795" y="3079066"/>
                </a:cubicBezTo>
                <a:lnTo>
                  <a:pt x="8414262" y="3079066"/>
                </a:lnTo>
                <a:lnTo>
                  <a:pt x="8414262" y="3172605"/>
                </a:lnTo>
                <a:cubicBezTo>
                  <a:pt x="8414262" y="3183469"/>
                  <a:pt x="8415974" y="3191617"/>
                  <a:pt x="8419397" y="3197050"/>
                </a:cubicBezTo>
                <a:cubicBezTo>
                  <a:pt x="8422820" y="3202482"/>
                  <a:pt x="8428922" y="3205198"/>
                  <a:pt x="8437703" y="3205198"/>
                </a:cubicBezTo>
                <a:cubicBezTo>
                  <a:pt x="8440679" y="3205198"/>
                  <a:pt x="8443358" y="3204938"/>
                  <a:pt x="8445740" y="3204417"/>
                </a:cubicBezTo>
                <a:cubicBezTo>
                  <a:pt x="8448121" y="3203896"/>
                  <a:pt x="8450242" y="3203300"/>
                  <a:pt x="8452102" y="3202631"/>
                </a:cubicBezTo>
                <a:cubicBezTo>
                  <a:pt x="8453962" y="3201961"/>
                  <a:pt x="8455525" y="3201366"/>
                  <a:pt x="8456790" y="3200845"/>
                </a:cubicBezTo>
                <a:cubicBezTo>
                  <a:pt x="8458055" y="3200324"/>
                  <a:pt x="8459209" y="3200064"/>
                  <a:pt x="8460250" y="3200064"/>
                </a:cubicBezTo>
                <a:cubicBezTo>
                  <a:pt x="8461143" y="3200064"/>
                  <a:pt x="8461999" y="3200324"/>
                  <a:pt x="8462818" y="3200845"/>
                </a:cubicBezTo>
                <a:cubicBezTo>
                  <a:pt x="8463636" y="3201366"/>
                  <a:pt x="8464269" y="3202408"/>
                  <a:pt x="8464715" y="3203970"/>
                </a:cubicBezTo>
                <a:cubicBezTo>
                  <a:pt x="8465162" y="3205533"/>
                  <a:pt x="8465571" y="3207654"/>
                  <a:pt x="8465943" y="3210333"/>
                </a:cubicBezTo>
                <a:cubicBezTo>
                  <a:pt x="8466315" y="3213011"/>
                  <a:pt x="8466501" y="3216434"/>
                  <a:pt x="8466501" y="3220602"/>
                </a:cubicBezTo>
                <a:cubicBezTo>
                  <a:pt x="8466501" y="3227150"/>
                  <a:pt x="8466092" y="3232173"/>
                  <a:pt x="8465273" y="3235671"/>
                </a:cubicBezTo>
                <a:cubicBezTo>
                  <a:pt x="8464455" y="3239168"/>
                  <a:pt x="8463376" y="3241624"/>
                  <a:pt x="8462036" y="3243038"/>
                </a:cubicBezTo>
                <a:cubicBezTo>
                  <a:pt x="8460697" y="3244452"/>
                  <a:pt x="8458725" y="3245716"/>
                  <a:pt x="8456120" y="3246833"/>
                </a:cubicBezTo>
                <a:cubicBezTo>
                  <a:pt x="8453516" y="3247949"/>
                  <a:pt x="8450465" y="3248916"/>
                  <a:pt x="8446967" y="3249735"/>
                </a:cubicBezTo>
                <a:cubicBezTo>
                  <a:pt x="8443470" y="3250553"/>
                  <a:pt x="8439675" y="3251186"/>
                  <a:pt x="8435582" y="3251632"/>
                </a:cubicBezTo>
                <a:cubicBezTo>
                  <a:pt x="8431489" y="3252079"/>
                  <a:pt x="8427359" y="3252302"/>
                  <a:pt x="8423192" y="3252302"/>
                </a:cubicBezTo>
                <a:cubicBezTo>
                  <a:pt x="8412030" y="3252302"/>
                  <a:pt x="8402356" y="3250888"/>
                  <a:pt x="8394171" y="3248060"/>
                </a:cubicBezTo>
                <a:cubicBezTo>
                  <a:pt x="8385985" y="3245233"/>
                  <a:pt x="8379213" y="3240880"/>
                  <a:pt x="8373856" y="3235001"/>
                </a:cubicBezTo>
                <a:cubicBezTo>
                  <a:pt x="8368498" y="3229122"/>
                  <a:pt x="8364554" y="3221718"/>
                  <a:pt x="8362024" y="3212788"/>
                </a:cubicBezTo>
                <a:cubicBezTo>
                  <a:pt x="8359494" y="3203859"/>
                  <a:pt x="8358229" y="3193292"/>
                  <a:pt x="8358229" y="3181088"/>
                </a:cubicBezTo>
                <a:lnTo>
                  <a:pt x="8358229" y="3079066"/>
                </a:lnTo>
                <a:lnTo>
                  <a:pt x="8334342" y="3079066"/>
                </a:lnTo>
                <a:cubicBezTo>
                  <a:pt x="8331514" y="3079066"/>
                  <a:pt x="8329356" y="3077317"/>
                  <a:pt x="8327868" y="3073820"/>
                </a:cubicBezTo>
                <a:cubicBezTo>
                  <a:pt x="8326379" y="3070322"/>
                  <a:pt x="8325635" y="3064481"/>
                  <a:pt x="8325635" y="3056295"/>
                </a:cubicBezTo>
                <a:cubicBezTo>
                  <a:pt x="8325635" y="3051980"/>
                  <a:pt x="8325821" y="3048333"/>
                  <a:pt x="8326193" y="3045357"/>
                </a:cubicBezTo>
                <a:cubicBezTo>
                  <a:pt x="8326566" y="3042380"/>
                  <a:pt x="8327124" y="3040036"/>
                  <a:pt x="8327868" y="3038324"/>
                </a:cubicBezTo>
                <a:cubicBezTo>
                  <a:pt x="8328612" y="3036613"/>
                  <a:pt x="8329542" y="3035385"/>
                  <a:pt x="8330658" y="3034641"/>
                </a:cubicBezTo>
                <a:cubicBezTo>
                  <a:pt x="8331774" y="3033897"/>
                  <a:pt x="8333077" y="3033525"/>
                  <a:pt x="8334565" y="3033525"/>
                </a:cubicBezTo>
                <a:lnTo>
                  <a:pt x="8358229" y="3033525"/>
                </a:lnTo>
                <a:lnTo>
                  <a:pt x="8358229" y="2989100"/>
                </a:lnTo>
                <a:cubicBezTo>
                  <a:pt x="8358229" y="2987611"/>
                  <a:pt x="8358638" y="2986272"/>
                  <a:pt x="8359457" y="2985081"/>
                </a:cubicBezTo>
                <a:cubicBezTo>
                  <a:pt x="8360275" y="2983891"/>
                  <a:pt x="8361763" y="2982886"/>
                  <a:pt x="8363921" y="2982067"/>
                </a:cubicBezTo>
                <a:cubicBezTo>
                  <a:pt x="8366079" y="2981249"/>
                  <a:pt x="8368982" y="2980654"/>
                  <a:pt x="8372628" y="2980281"/>
                </a:cubicBezTo>
                <a:cubicBezTo>
                  <a:pt x="8376274" y="2979909"/>
                  <a:pt x="8380776" y="2979723"/>
                  <a:pt x="8386134" y="2979723"/>
                </a:cubicBezTo>
                <a:close/>
                <a:moveTo>
                  <a:pt x="6045292" y="2958962"/>
                </a:moveTo>
                <a:cubicBezTo>
                  <a:pt x="6040380" y="2958962"/>
                  <a:pt x="6036250" y="2960413"/>
                  <a:pt x="6032901" y="2963315"/>
                </a:cubicBezTo>
                <a:cubicBezTo>
                  <a:pt x="6029552" y="2966217"/>
                  <a:pt x="6027878" y="2970943"/>
                  <a:pt x="6027878" y="2977491"/>
                </a:cubicBezTo>
                <a:lnTo>
                  <a:pt x="6027878" y="3229308"/>
                </a:lnTo>
                <a:cubicBezTo>
                  <a:pt x="6027878" y="3235857"/>
                  <a:pt x="6029552" y="3240582"/>
                  <a:pt x="6032901" y="3243484"/>
                </a:cubicBezTo>
                <a:cubicBezTo>
                  <a:pt x="6036250" y="3246386"/>
                  <a:pt x="6040380" y="3247837"/>
                  <a:pt x="6045292" y="3247837"/>
                </a:cubicBezTo>
                <a:lnTo>
                  <a:pt x="6122086" y="3247837"/>
                </a:lnTo>
                <a:cubicBezTo>
                  <a:pt x="6133695" y="3247837"/>
                  <a:pt x="6144225" y="3247130"/>
                  <a:pt x="6153675" y="3245716"/>
                </a:cubicBezTo>
                <a:cubicBezTo>
                  <a:pt x="6163126" y="3244303"/>
                  <a:pt x="6172018" y="3242107"/>
                  <a:pt x="6180353" y="3239131"/>
                </a:cubicBezTo>
                <a:cubicBezTo>
                  <a:pt x="6188687" y="3236154"/>
                  <a:pt x="6196314" y="3232359"/>
                  <a:pt x="6203235" y="3227745"/>
                </a:cubicBezTo>
                <a:cubicBezTo>
                  <a:pt x="6210155" y="3223132"/>
                  <a:pt x="6216109" y="3217625"/>
                  <a:pt x="6221094" y="3211225"/>
                </a:cubicBezTo>
                <a:cubicBezTo>
                  <a:pt x="6226080" y="3204826"/>
                  <a:pt x="6229987" y="3197459"/>
                  <a:pt x="6232814" y="3189125"/>
                </a:cubicBezTo>
                <a:cubicBezTo>
                  <a:pt x="6235642" y="3180790"/>
                  <a:pt x="6237056" y="3171488"/>
                  <a:pt x="6237056" y="3161219"/>
                </a:cubicBezTo>
                <a:cubicBezTo>
                  <a:pt x="6237056" y="3151397"/>
                  <a:pt x="6235568" y="3142541"/>
                  <a:pt x="6232591" y="3134653"/>
                </a:cubicBezTo>
                <a:cubicBezTo>
                  <a:pt x="6229615" y="3126766"/>
                  <a:pt x="6225559" y="3119882"/>
                  <a:pt x="6220425" y="3114004"/>
                </a:cubicBezTo>
                <a:cubicBezTo>
                  <a:pt x="6215290" y="3108125"/>
                  <a:pt x="6209262" y="3103325"/>
                  <a:pt x="6202342" y="3099604"/>
                </a:cubicBezTo>
                <a:cubicBezTo>
                  <a:pt x="6195421" y="3095884"/>
                  <a:pt x="6187868" y="3093279"/>
                  <a:pt x="6179683" y="3091791"/>
                </a:cubicBezTo>
                <a:cubicBezTo>
                  <a:pt x="6186082" y="3089410"/>
                  <a:pt x="6191775" y="3086284"/>
                  <a:pt x="6196761" y="3082415"/>
                </a:cubicBezTo>
                <a:cubicBezTo>
                  <a:pt x="6201747" y="3078545"/>
                  <a:pt x="6205951" y="3074081"/>
                  <a:pt x="6209374" y="3069020"/>
                </a:cubicBezTo>
                <a:cubicBezTo>
                  <a:pt x="6212797" y="3063960"/>
                  <a:pt x="6215402" y="3058342"/>
                  <a:pt x="6217188" y="3052166"/>
                </a:cubicBezTo>
                <a:cubicBezTo>
                  <a:pt x="6218973" y="3045989"/>
                  <a:pt x="6219866" y="3039403"/>
                  <a:pt x="6219866" y="3032409"/>
                </a:cubicBezTo>
                <a:cubicBezTo>
                  <a:pt x="6219866" y="3019907"/>
                  <a:pt x="6217634" y="3009042"/>
                  <a:pt x="6213169" y="2999815"/>
                </a:cubicBezTo>
                <a:cubicBezTo>
                  <a:pt x="6208704" y="2990588"/>
                  <a:pt x="6202268" y="2982960"/>
                  <a:pt x="6193859" y="2976933"/>
                </a:cubicBezTo>
                <a:cubicBezTo>
                  <a:pt x="6185450" y="2970905"/>
                  <a:pt x="6175106" y="2966403"/>
                  <a:pt x="6162828" y="2963427"/>
                </a:cubicBezTo>
                <a:cubicBezTo>
                  <a:pt x="6150550" y="2960450"/>
                  <a:pt x="6135555" y="2958962"/>
                  <a:pt x="6117845" y="2958962"/>
                </a:cubicBezTo>
                <a:close/>
                <a:moveTo>
                  <a:pt x="5683341" y="2958962"/>
                </a:moveTo>
                <a:cubicBezTo>
                  <a:pt x="5678430" y="2958962"/>
                  <a:pt x="5674300" y="2960413"/>
                  <a:pt x="5670951" y="2963315"/>
                </a:cubicBezTo>
                <a:cubicBezTo>
                  <a:pt x="5667602" y="2966217"/>
                  <a:pt x="5665928" y="2970943"/>
                  <a:pt x="5665928" y="2977491"/>
                </a:cubicBezTo>
                <a:lnTo>
                  <a:pt x="5665928" y="3229308"/>
                </a:lnTo>
                <a:cubicBezTo>
                  <a:pt x="5665928" y="3235857"/>
                  <a:pt x="5667602" y="3240582"/>
                  <a:pt x="5670951" y="3243484"/>
                </a:cubicBezTo>
                <a:cubicBezTo>
                  <a:pt x="5674300" y="3246386"/>
                  <a:pt x="5678430" y="3247837"/>
                  <a:pt x="5683341" y="3247837"/>
                </a:cubicBezTo>
                <a:lnTo>
                  <a:pt x="5828448" y="3247837"/>
                </a:lnTo>
                <a:cubicBezTo>
                  <a:pt x="5829788" y="3247837"/>
                  <a:pt x="5831016" y="3247428"/>
                  <a:pt x="5832132" y="3246610"/>
                </a:cubicBezTo>
                <a:cubicBezTo>
                  <a:pt x="5833248" y="3245791"/>
                  <a:pt x="5834178" y="3244489"/>
                  <a:pt x="5834923" y="3242703"/>
                </a:cubicBezTo>
                <a:cubicBezTo>
                  <a:pt x="5835667" y="3240917"/>
                  <a:pt x="5836225" y="3238573"/>
                  <a:pt x="5836597" y="3235671"/>
                </a:cubicBezTo>
                <a:cubicBezTo>
                  <a:pt x="5836969" y="3232768"/>
                  <a:pt x="5837155" y="3229159"/>
                  <a:pt x="5837155" y="3224843"/>
                </a:cubicBezTo>
                <a:cubicBezTo>
                  <a:pt x="5837155" y="3220527"/>
                  <a:pt x="5836969" y="3216918"/>
                  <a:pt x="5836597" y="3214016"/>
                </a:cubicBezTo>
                <a:cubicBezTo>
                  <a:pt x="5836225" y="3211114"/>
                  <a:pt x="5835667" y="3208770"/>
                  <a:pt x="5834923" y="3206984"/>
                </a:cubicBezTo>
                <a:cubicBezTo>
                  <a:pt x="5834178" y="3205198"/>
                  <a:pt x="5833248" y="3203896"/>
                  <a:pt x="5832132" y="3203077"/>
                </a:cubicBezTo>
                <a:cubicBezTo>
                  <a:pt x="5831016" y="3202259"/>
                  <a:pt x="5829788" y="3201849"/>
                  <a:pt x="5828448" y="3201849"/>
                </a:cubicBezTo>
                <a:lnTo>
                  <a:pt x="5724418" y="3201849"/>
                </a:lnTo>
                <a:lnTo>
                  <a:pt x="5724418" y="3120366"/>
                </a:lnTo>
                <a:lnTo>
                  <a:pt x="5811705" y="3120366"/>
                </a:lnTo>
                <a:cubicBezTo>
                  <a:pt x="5813045" y="3120366"/>
                  <a:pt x="5814273" y="3119994"/>
                  <a:pt x="5815389" y="3119250"/>
                </a:cubicBezTo>
                <a:cubicBezTo>
                  <a:pt x="5816505" y="3118506"/>
                  <a:pt x="5817435" y="3117278"/>
                  <a:pt x="5818179" y="3115566"/>
                </a:cubicBezTo>
                <a:cubicBezTo>
                  <a:pt x="5818923" y="3113855"/>
                  <a:pt x="5819482" y="3111585"/>
                  <a:pt x="5819854" y="3108757"/>
                </a:cubicBezTo>
                <a:cubicBezTo>
                  <a:pt x="5820226" y="3105930"/>
                  <a:pt x="5820412" y="3102358"/>
                  <a:pt x="5820412" y="3098042"/>
                </a:cubicBezTo>
                <a:cubicBezTo>
                  <a:pt x="5820412" y="3093875"/>
                  <a:pt x="5820226" y="3090340"/>
                  <a:pt x="5819854" y="3087438"/>
                </a:cubicBezTo>
                <a:cubicBezTo>
                  <a:pt x="5819482" y="3084536"/>
                  <a:pt x="5818923" y="3082229"/>
                  <a:pt x="5818179" y="3080517"/>
                </a:cubicBezTo>
                <a:cubicBezTo>
                  <a:pt x="5817435" y="3078806"/>
                  <a:pt x="5816505" y="3077541"/>
                  <a:pt x="5815389" y="3076722"/>
                </a:cubicBezTo>
                <a:cubicBezTo>
                  <a:pt x="5814273" y="3075904"/>
                  <a:pt x="5813045" y="3075494"/>
                  <a:pt x="5811705" y="3075494"/>
                </a:cubicBezTo>
                <a:lnTo>
                  <a:pt x="5724418" y="3075494"/>
                </a:lnTo>
                <a:lnTo>
                  <a:pt x="5724418" y="3004950"/>
                </a:lnTo>
                <a:lnTo>
                  <a:pt x="5827556" y="3004950"/>
                </a:lnTo>
                <a:cubicBezTo>
                  <a:pt x="5828895" y="3004950"/>
                  <a:pt x="5830086" y="3004540"/>
                  <a:pt x="5831127" y="3003722"/>
                </a:cubicBezTo>
                <a:cubicBezTo>
                  <a:pt x="5832169" y="3002903"/>
                  <a:pt x="5833062" y="3001601"/>
                  <a:pt x="5833806" y="2999815"/>
                </a:cubicBezTo>
                <a:cubicBezTo>
                  <a:pt x="5834551" y="2998029"/>
                  <a:pt x="5835109" y="2995685"/>
                  <a:pt x="5835481" y="2992783"/>
                </a:cubicBezTo>
                <a:cubicBezTo>
                  <a:pt x="5835853" y="2989881"/>
                  <a:pt x="5836039" y="2986346"/>
                  <a:pt x="5836039" y="2982179"/>
                </a:cubicBezTo>
                <a:cubicBezTo>
                  <a:pt x="5836039" y="2977714"/>
                  <a:pt x="5835853" y="2974031"/>
                  <a:pt x="5835481" y="2971129"/>
                </a:cubicBezTo>
                <a:cubicBezTo>
                  <a:pt x="5835109" y="2968227"/>
                  <a:pt x="5834551" y="2965845"/>
                  <a:pt x="5833806" y="2963985"/>
                </a:cubicBezTo>
                <a:cubicBezTo>
                  <a:pt x="5833062" y="2962124"/>
                  <a:pt x="5832169" y="2960822"/>
                  <a:pt x="5831127" y="2960078"/>
                </a:cubicBezTo>
                <a:cubicBezTo>
                  <a:pt x="5830086" y="2959334"/>
                  <a:pt x="5828895" y="2958962"/>
                  <a:pt x="5827556" y="2958962"/>
                </a:cubicBezTo>
                <a:close/>
                <a:moveTo>
                  <a:pt x="7855338" y="2953827"/>
                </a:moveTo>
                <a:cubicBezTo>
                  <a:pt x="7862185" y="2953827"/>
                  <a:pt x="7869031" y="2954348"/>
                  <a:pt x="7875877" y="2955390"/>
                </a:cubicBezTo>
                <a:cubicBezTo>
                  <a:pt x="7882723" y="2956432"/>
                  <a:pt x="7889122" y="2957846"/>
                  <a:pt x="7895076" y="2959632"/>
                </a:cubicBezTo>
                <a:cubicBezTo>
                  <a:pt x="7901029" y="2961418"/>
                  <a:pt x="7906312" y="2963427"/>
                  <a:pt x="7910926" y="2965659"/>
                </a:cubicBezTo>
                <a:cubicBezTo>
                  <a:pt x="7915539" y="2967892"/>
                  <a:pt x="7918590" y="2969752"/>
                  <a:pt x="7920079" y="2971240"/>
                </a:cubicBezTo>
                <a:cubicBezTo>
                  <a:pt x="7921567" y="2972728"/>
                  <a:pt x="7922572" y="2973993"/>
                  <a:pt x="7923092" y="2975035"/>
                </a:cubicBezTo>
                <a:cubicBezTo>
                  <a:pt x="7923613" y="2976077"/>
                  <a:pt x="7924060" y="2977454"/>
                  <a:pt x="7924432" y="2979165"/>
                </a:cubicBezTo>
                <a:cubicBezTo>
                  <a:pt x="7924804" y="2980877"/>
                  <a:pt x="7925064" y="2983035"/>
                  <a:pt x="7925213" y="2985639"/>
                </a:cubicBezTo>
                <a:cubicBezTo>
                  <a:pt x="7925362" y="2988244"/>
                  <a:pt x="7925437" y="2991481"/>
                  <a:pt x="7925437" y="2995350"/>
                </a:cubicBezTo>
                <a:cubicBezTo>
                  <a:pt x="7925437" y="2999666"/>
                  <a:pt x="7925325" y="3003313"/>
                  <a:pt x="7925102" y="3006289"/>
                </a:cubicBezTo>
                <a:cubicBezTo>
                  <a:pt x="7924878" y="3009266"/>
                  <a:pt x="7924506" y="3011721"/>
                  <a:pt x="7923985" y="3013656"/>
                </a:cubicBezTo>
                <a:cubicBezTo>
                  <a:pt x="7923465" y="3015591"/>
                  <a:pt x="7922720" y="3017005"/>
                  <a:pt x="7921753" y="3017898"/>
                </a:cubicBezTo>
                <a:cubicBezTo>
                  <a:pt x="7920786" y="3018791"/>
                  <a:pt x="7919483" y="3019237"/>
                  <a:pt x="7917846" y="3019237"/>
                </a:cubicBezTo>
                <a:cubicBezTo>
                  <a:pt x="7916209" y="3019237"/>
                  <a:pt x="7913605" y="3018195"/>
                  <a:pt x="7910033" y="3016112"/>
                </a:cubicBezTo>
                <a:cubicBezTo>
                  <a:pt x="7906461" y="3014028"/>
                  <a:pt x="7902070" y="3011759"/>
                  <a:pt x="7896862" y="3009303"/>
                </a:cubicBezTo>
                <a:cubicBezTo>
                  <a:pt x="7891653" y="3006847"/>
                  <a:pt x="7885625" y="3004615"/>
                  <a:pt x="7878779" y="3002606"/>
                </a:cubicBezTo>
                <a:cubicBezTo>
                  <a:pt x="7871933" y="3000597"/>
                  <a:pt x="7864417" y="2999592"/>
                  <a:pt x="7856231" y="2999592"/>
                </a:cubicBezTo>
                <a:cubicBezTo>
                  <a:pt x="7849832" y="2999592"/>
                  <a:pt x="7844251" y="3000373"/>
                  <a:pt x="7839488" y="3001936"/>
                </a:cubicBezTo>
                <a:cubicBezTo>
                  <a:pt x="7834726" y="3003499"/>
                  <a:pt x="7830745" y="3005657"/>
                  <a:pt x="7827545" y="3008410"/>
                </a:cubicBezTo>
                <a:cubicBezTo>
                  <a:pt x="7824345" y="3011163"/>
                  <a:pt x="7821964" y="3014475"/>
                  <a:pt x="7820401" y="3018344"/>
                </a:cubicBezTo>
                <a:cubicBezTo>
                  <a:pt x="7818838" y="3022214"/>
                  <a:pt x="7818057" y="3026307"/>
                  <a:pt x="7818057" y="3030623"/>
                </a:cubicBezTo>
                <a:cubicBezTo>
                  <a:pt x="7818057" y="3037022"/>
                  <a:pt x="7819806" y="3042566"/>
                  <a:pt x="7823303" y="3047254"/>
                </a:cubicBezTo>
                <a:cubicBezTo>
                  <a:pt x="7826801" y="3051942"/>
                  <a:pt x="7831489" y="3056109"/>
                  <a:pt x="7837367" y="3059756"/>
                </a:cubicBezTo>
                <a:cubicBezTo>
                  <a:pt x="7843246" y="3063402"/>
                  <a:pt x="7849906" y="3066825"/>
                  <a:pt x="7857348" y="3070025"/>
                </a:cubicBezTo>
                <a:cubicBezTo>
                  <a:pt x="7864789" y="3073225"/>
                  <a:pt x="7872379" y="3076611"/>
                  <a:pt x="7880118" y="3080182"/>
                </a:cubicBezTo>
                <a:cubicBezTo>
                  <a:pt x="7887857" y="3083754"/>
                  <a:pt x="7895448" y="3087810"/>
                  <a:pt x="7902889" y="3092349"/>
                </a:cubicBezTo>
                <a:cubicBezTo>
                  <a:pt x="7910330" y="3096888"/>
                  <a:pt x="7916953" y="3102321"/>
                  <a:pt x="7922758" y="3108646"/>
                </a:cubicBezTo>
                <a:cubicBezTo>
                  <a:pt x="7928562" y="3114971"/>
                  <a:pt x="7933250" y="3122412"/>
                  <a:pt x="7936822" y="3130970"/>
                </a:cubicBezTo>
                <a:cubicBezTo>
                  <a:pt x="7940394" y="3139528"/>
                  <a:pt x="7942180" y="3149611"/>
                  <a:pt x="7942180" y="3161219"/>
                </a:cubicBezTo>
                <a:cubicBezTo>
                  <a:pt x="7942180" y="3176400"/>
                  <a:pt x="7939352" y="3189720"/>
                  <a:pt x="7933696" y="3201180"/>
                </a:cubicBezTo>
                <a:cubicBezTo>
                  <a:pt x="7928041" y="3212639"/>
                  <a:pt x="7920376" y="3222202"/>
                  <a:pt x="7910703" y="3229866"/>
                </a:cubicBezTo>
                <a:cubicBezTo>
                  <a:pt x="7901029" y="3237531"/>
                  <a:pt x="7889718" y="3243298"/>
                  <a:pt x="7876770" y="3247168"/>
                </a:cubicBezTo>
                <a:cubicBezTo>
                  <a:pt x="7863822" y="3251037"/>
                  <a:pt x="7849981" y="3252972"/>
                  <a:pt x="7835247" y="3252972"/>
                </a:cubicBezTo>
                <a:cubicBezTo>
                  <a:pt x="7825275" y="3252972"/>
                  <a:pt x="7816011" y="3252153"/>
                  <a:pt x="7807453" y="3250516"/>
                </a:cubicBezTo>
                <a:cubicBezTo>
                  <a:pt x="7798895" y="3248879"/>
                  <a:pt x="7791342" y="3246907"/>
                  <a:pt x="7784794" y="3244600"/>
                </a:cubicBezTo>
                <a:cubicBezTo>
                  <a:pt x="7778245" y="3242293"/>
                  <a:pt x="7772776" y="3239875"/>
                  <a:pt x="7768386" y="3237345"/>
                </a:cubicBezTo>
                <a:cubicBezTo>
                  <a:pt x="7763995" y="3234815"/>
                  <a:pt x="7760833" y="3232582"/>
                  <a:pt x="7758898" y="3230648"/>
                </a:cubicBezTo>
                <a:cubicBezTo>
                  <a:pt x="7756963" y="3228713"/>
                  <a:pt x="7755586" y="3225922"/>
                  <a:pt x="7754768" y="3222276"/>
                </a:cubicBezTo>
                <a:cubicBezTo>
                  <a:pt x="7753949" y="3218630"/>
                  <a:pt x="7753540" y="3213384"/>
                  <a:pt x="7753540" y="3206537"/>
                </a:cubicBezTo>
                <a:cubicBezTo>
                  <a:pt x="7753540" y="3201924"/>
                  <a:pt x="7753689" y="3198054"/>
                  <a:pt x="7753987" y="3194929"/>
                </a:cubicBezTo>
                <a:cubicBezTo>
                  <a:pt x="7754284" y="3191803"/>
                  <a:pt x="7754768" y="3189273"/>
                  <a:pt x="7755438" y="3187339"/>
                </a:cubicBezTo>
                <a:cubicBezTo>
                  <a:pt x="7756107" y="3185404"/>
                  <a:pt x="7757000" y="3184027"/>
                  <a:pt x="7758116" y="3183209"/>
                </a:cubicBezTo>
                <a:cubicBezTo>
                  <a:pt x="7759233" y="3182390"/>
                  <a:pt x="7760535" y="3181981"/>
                  <a:pt x="7762023" y="3181981"/>
                </a:cubicBezTo>
                <a:cubicBezTo>
                  <a:pt x="7764107" y="3181981"/>
                  <a:pt x="7767046" y="3183209"/>
                  <a:pt x="7770841" y="3185664"/>
                </a:cubicBezTo>
                <a:cubicBezTo>
                  <a:pt x="7774636" y="3188120"/>
                  <a:pt x="7779511" y="3190836"/>
                  <a:pt x="7785464" y="3193813"/>
                </a:cubicBezTo>
                <a:cubicBezTo>
                  <a:pt x="7791417" y="3196789"/>
                  <a:pt x="7798523" y="3199505"/>
                  <a:pt x="7806783" y="3201961"/>
                </a:cubicBezTo>
                <a:cubicBezTo>
                  <a:pt x="7815043" y="3204417"/>
                  <a:pt x="7824605" y="3205644"/>
                  <a:pt x="7835470" y="3205644"/>
                </a:cubicBezTo>
                <a:cubicBezTo>
                  <a:pt x="7842614" y="3205644"/>
                  <a:pt x="7849013" y="3204789"/>
                  <a:pt x="7854669" y="3203077"/>
                </a:cubicBezTo>
                <a:cubicBezTo>
                  <a:pt x="7860324" y="3201366"/>
                  <a:pt x="7865124" y="3198947"/>
                  <a:pt x="7869068" y="3195822"/>
                </a:cubicBezTo>
                <a:cubicBezTo>
                  <a:pt x="7873012" y="3192697"/>
                  <a:pt x="7876026" y="3188827"/>
                  <a:pt x="7878109" y="3184213"/>
                </a:cubicBezTo>
                <a:cubicBezTo>
                  <a:pt x="7880193" y="3179600"/>
                  <a:pt x="7881235" y="3174465"/>
                  <a:pt x="7881235" y="3168809"/>
                </a:cubicBezTo>
                <a:cubicBezTo>
                  <a:pt x="7881235" y="3162261"/>
                  <a:pt x="7879449" y="3156643"/>
                  <a:pt x="7875877" y="3151955"/>
                </a:cubicBezTo>
                <a:cubicBezTo>
                  <a:pt x="7872305" y="3147267"/>
                  <a:pt x="7867654" y="3143100"/>
                  <a:pt x="7861924" y="3139453"/>
                </a:cubicBezTo>
                <a:cubicBezTo>
                  <a:pt x="7856194" y="3135807"/>
                  <a:pt x="7849683" y="3132384"/>
                  <a:pt x="7842390" y="3129184"/>
                </a:cubicBezTo>
                <a:cubicBezTo>
                  <a:pt x="7835098" y="3125984"/>
                  <a:pt x="7827582" y="3122598"/>
                  <a:pt x="7819843" y="3119027"/>
                </a:cubicBezTo>
                <a:cubicBezTo>
                  <a:pt x="7812104" y="3115455"/>
                  <a:pt x="7804588" y="3111399"/>
                  <a:pt x="7797295" y="3106860"/>
                </a:cubicBezTo>
                <a:cubicBezTo>
                  <a:pt x="7790003" y="3102321"/>
                  <a:pt x="7783492" y="3096888"/>
                  <a:pt x="7777762" y="3090563"/>
                </a:cubicBezTo>
                <a:cubicBezTo>
                  <a:pt x="7772032" y="3084238"/>
                  <a:pt x="7767381" y="3076759"/>
                  <a:pt x="7763809" y="3068127"/>
                </a:cubicBezTo>
                <a:cubicBezTo>
                  <a:pt x="7760237" y="3059495"/>
                  <a:pt x="7758451" y="3049152"/>
                  <a:pt x="7758451" y="3037097"/>
                </a:cubicBezTo>
                <a:cubicBezTo>
                  <a:pt x="7758451" y="3023256"/>
                  <a:pt x="7761019" y="3011089"/>
                  <a:pt x="7766153" y="3000597"/>
                </a:cubicBezTo>
                <a:cubicBezTo>
                  <a:pt x="7771288" y="2990104"/>
                  <a:pt x="7778208" y="2981398"/>
                  <a:pt x="7786915" y="2974477"/>
                </a:cubicBezTo>
                <a:cubicBezTo>
                  <a:pt x="7795621" y="2967557"/>
                  <a:pt x="7805890" y="2962385"/>
                  <a:pt x="7817722" y="2958962"/>
                </a:cubicBezTo>
                <a:cubicBezTo>
                  <a:pt x="7829554" y="2955539"/>
                  <a:pt x="7842093" y="2953827"/>
                  <a:pt x="7855338" y="2953827"/>
                </a:cubicBezTo>
                <a:close/>
                <a:moveTo>
                  <a:pt x="4467863" y="2953827"/>
                </a:moveTo>
                <a:cubicBezTo>
                  <a:pt x="4444943" y="2953827"/>
                  <a:pt x="4424814" y="2957325"/>
                  <a:pt x="4407476" y="2964320"/>
                </a:cubicBezTo>
                <a:cubicBezTo>
                  <a:pt x="4390137" y="2971315"/>
                  <a:pt x="4375589" y="2981360"/>
                  <a:pt x="4363831" y="2994457"/>
                </a:cubicBezTo>
                <a:cubicBezTo>
                  <a:pt x="4352074" y="3007554"/>
                  <a:pt x="4343219" y="3023442"/>
                  <a:pt x="4337266" y="3042120"/>
                </a:cubicBezTo>
                <a:cubicBezTo>
                  <a:pt x="4331313" y="3060797"/>
                  <a:pt x="4328336" y="3081820"/>
                  <a:pt x="4328336" y="3105185"/>
                </a:cubicBezTo>
                <a:cubicBezTo>
                  <a:pt x="4328336" y="3130635"/>
                  <a:pt x="4331127" y="3152662"/>
                  <a:pt x="4336708" y="3171265"/>
                </a:cubicBezTo>
                <a:cubicBezTo>
                  <a:pt x="4342289" y="3189869"/>
                  <a:pt x="4350661" y="3205198"/>
                  <a:pt x="4361823" y="3217253"/>
                </a:cubicBezTo>
                <a:cubicBezTo>
                  <a:pt x="4372985" y="3229308"/>
                  <a:pt x="4386937" y="3238275"/>
                  <a:pt x="4403681" y="3244154"/>
                </a:cubicBezTo>
                <a:cubicBezTo>
                  <a:pt x="4420424" y="3250032"/>
                  <a:pt x="4440032" y="3252972"/>
                  <a:pt x="4462504" y="3252972"/>
                </a:cubicBezTo>
                <a:cubicBezTo>
                  <a:pt x="4485276" y="3252972"/>
                  <a:pt x="4505330" y="3249512"/>
                  <a:pt x="4522669" y="3242591"/>
                </a:cubicBezTo>
                <a:cubicBezTo>
                  <a:pt x="4540007" y="3235671"/>
                  <a:pt x="4554555" y="3225625"/>
                  <a:pt x="4566313" y="3212453"/>
                </a:cubicBezTo>
                <a:cubicBezTo>
                  <a:pt x="4578070" y="3199282"/>
                  <a:pt x="4586925" y="3183246"/>
                  <a:pt x="4592878" y="3164345"/>
                </a:cubicBezTo>
                <a:cubicBezTo>
                  <a:pt x="4598832" y="3145443"/>
                  <a:pt x="4601808" y="3124012"/>
                  <a:pt x="4601808" y="3100051"/>
                </a:cubicBezTo>
                <a:cubicBezTo>
                  <a:pt x="4601808" y="3075048"/>
                  <a:pt x="4598943" y="3053356"/>
                  <a:pt x="4593213" y="3034976"/>
                </a:cubicBezTo>
                <a:cubicBezTo>
                  <a:pt x="4587483" y="3016596"/>
                  <a:pt x="4579000" y="3001378"/>
                  <a:pt x="4567763" y="2989323"/>
                </a:cubicBezTo>
                <a:cubicBezTo>
                  <a:pt x="4556527" y="2977268"/>
                  <a:pt x="4542537" y="2968338"/>
                  <a:pt x="4525794" y="2962534"/>
                </a:cubicBezTo>
                <a:cubicBezTo>
                  <a:pt x="4509051" y="2956729"/>
                  <a:pt x="4489740" y="2953827"/>
                  <a:pt x="4467863" y="2953827"/>
                </a:cubicBezTo>
                <a:close/>
                <a:moveTo>
                  <a:pt x="8262681" y="2944674"/>
                </a:moveTo>
                <a:cubicBezTo>
                  <a:pt x="8275183" y="2944674"/>
                  <a:pt x="8283666" y="2946795"/>
                  <a:pt x="8288131" y="2951037"/>
                </a:cubicBezTo>
                <a:cubicBezTo>
                  <a:pt x="8292595" y="2955278"/>
                  <a:pt x="8294828" y="2962831"/>
                  <a:pt x="8294828" y="2973696"/>
                </a:cubicBezTo>
                <a:cubicBezTo>
                  <a:pt x="8294828" y="2985007"/>
                  <a:pt x="8292521" y="2992820"/>
                  <a:pt x="8287907" y="2997136"/>
                </a:cubicBezTo>
                <a:cubicBezTo>
                  <a:pt x="8283294" y="3001452"/>
                  <a:pt x="8274736" y="3003610"/>
                  <a:pt x="8262235" y="3003610"/>
                </a:cubicBezTo>
                <a:cubicBezTo>
                  <a:pt x="8249584" y="3003610"/>
                  <a:pt x="8241064" y="3001527"/>
                  <a:pt x="8236673" y="2997359"/>
                </a:cubicBezTo>
                <a:cubicBezTo>
                  <a:pt x="8232283" y="2993192"/>
                  <a:pt x="8230088" y="2985677"/>
                  <a:pt x="8230088" y="2974812"/>
                </a:cubicBezTo>
                <a:cubicBezTo>
                  <a:pt x="8230088" y="2963501"/>
                  <a:pt x="8232357" y="2955651"/>
                  <a:pt x="8236897" y="2951260"/>
                </a:cubicBezTo>
                <a:cubicBezTo>
                  <a:pt x="8241436" y="2946870"/>
                  <a:pt x="8250031" y="2944674"/>
                  <a:pt x="8262681" y="2944674"/>
                </a:cubicBezTo>
                <a:close/>
                <a:moveTo>
                  <a:pt x="6738681" y="2944674"/>
                </a:moveTo>
                <a:cubicBezTo>
                  <a:pt x="6726031" y="2944674"/>
                  <a:pt x="6717436" y="2946870"/>
                  <a:pt x="6712897" y="2951260"/>
                </a:cubicBezTo>
                <a:cubicBezTo>
                  <a:pt x="6708358" y="2955651"/>
                  <a:pt x="6706088" y="2963501"/>
                  <a:pt x="6706088" y="2974812"/>
                </a:cubicBezTo>
                <a:cubicBezTo>
                  <a:pt x="6706088" y="2985677"/>
                  <a:pt x="6708283" y="2993192"/>
                  <a:pt x="6712674" y="2997359"/>
                </a:cubicBezTo>
                <a:cubicBezTo>
                  <a:pt x="6717064" y="3001527"/>
                  <a:pt x="6725584" y="3003610"/>
                  <a:pt x="6738235" y="3003610"/>
                </a:cubicBezTo>
                <a:cubicBezTo>
                  <a:pt x="6750736" y="3003610"/>
                  <a:pt x="6759295" y="3001452"/>
                  <a:pt x="6763908" y="2997136"/>
                </a:cubicBezTo>
                <a:cubicBezTo>
                  <a:pt x="6768521" y="2992820"/>
                  <a:pt x="6770829" y="2985007"/>
                  <a:pt x="6770829" y="2973696"/>
                </a:cubicBezTo>
                <a:cubicBezTo>
                  <a:pt x="6770829" y="2962831"/>
                  <a:pt x="6768596" y="2955278"/>
                  <a:pt x="6764131" y="2951037"/>
                </a:cubicBezTo>
                <a:cubicBezTo>
                  <a:pt x="6759667" y="2946795"/>
                  <a:pt x="6751183" y="2944674"/>
                  <a:pt x="6738681" y="2944674"/>
                </a:cubicBezTo>
                <a:close/>
                <a:moveTo>
                  <a:pt x="5243033" y="2937084"/>
                </a:moveTo>
                <a:cubicBezTo>
                  <a:pt x="5237526" y="2937084"/>
                  <a:pt x="5232987" y="2937307"/>
                  <a:pt x="5229416" y="2937754"/>
                </a:cubicBezTo>
                <a:cubicBezTo>
                  <a:pt x="5225843" y="2938200"/>
                  <a:pt x="5222978" y="2938833"/>
                  <a:pt x="5220820" y="2939651"/>
                </a:cubicBezTo>
                <a:cubicBezTo>
                  <a:pt x="5218662" y="2940470"/>
                  <a:pt x="5217137" y="2941475"/>
                  <a:pt x="5216244" y="2942665"/>
                </a:cubicBezTo>
                <a:cubicBezTo>
                  <a:pt x="5215351" y="2943856"/>
                  <a:pt x="5214905" y="2945195"/>
                  <a:pt x="5214905" y="2946684"/>
                </a:cubicBezTo>
                <a:lnTo>
                  <a:pt x="5214905" y="3240247"/>
                </a:lnTo>
                <a:cubicBezTo>
                  <a:pt x="5214905" y="3241735"/>
                  <a:pt x="5215351" y="3243038"/>
                  <a:pt x="5216244" y="3244154"/>
                </a:cubicBezTo>
                <a:cubicBezTo>
                  <a:pt x="5217137" y="3245270"/>
                  <a:pt x="5218662" y="3246200"/>
                  <a:pt x="5220820" y="3246944"/>
                </a:cubicBezTo>
                <a:cubicBezTo>
                  <a:pt x="5222978" y="3247688"/>
                  <a:pt x="5225843" y="3248246"/>
                  <a:pt x="5229416" y="3248619"/>
                </a:cubicBezTo>
                <a:cubicBezTo>
                  <a:pt x="5232987" y="3248991"/>
                  <a:pt x="5237526" y="3249177"/>
                  <a:pt x="5243033" y="3249177"/>
                </a:cubicBezTo>
                <a:cubicBezTo>
                  <a:pt x="5248540" y="3249177"/>
                  <a:pt x="5253079" y="3248991"/>
                  <a:pt x="5256651" y="3248619"/>
                </a:cubicBezTo>
                <a:cubicBezTo>
                  <a:pt x="5260223" y="3248246"/>
                  <a:pt x="5263088" y="3247688"/>
                  <a:pt x="5265246" y="3246944"/>
                </a:cubicBezTo>
                <a:cubicBezTo>
                  <a:pt x="5267404" y="3246200"/>
                  <a:pt x="5268929" y="3245270"/>
                  <a:pt x="5269822" y="3244154"/>
                </a:cubicBezTo>
                <a:cubicBezTo>
                  <a:pt x="5270715" y="3243038"/>
                  <a:pt x="5271162" y="3241735"/>
                  <a:pt x="5271162" y="3240247"/>
                </a:cubicBezTo>
                <a:lnTo>
                  <a:pt x="5271162" y="2946684"/>
                </a:lnTo>
                <a:cubicBezTo>
                  <a:pt x="5271162" y="2945195"/>
                  <a:pt x="5270715" y="2943856"/>
                  <a:pt x="5269822" y="2942665"/>
                </a:cubicBezTo>
                <a:cubicBezTo>
                  <a:pt x="5268929" y="2941475"/>
                  <a:pt x="5267404" y="2940470"/>
                  <a:pt x="5265246" y="2939651"/>
                </a:cubicBezTo>
                <a:cubicBezTo>
                  <a:pt x="5263088" y="2938833"/>
                  <a:pt x="5260223" y="2938200"/>
                  <a:pt x="5256651" y="2937754"/>
                </a:cubicBezTo>
                <a:cubicBezTo>
                  <a:pt x="5253079" y="2937307"/>
                  <a:pt x="5248540" y="2937084"/>
                  <a:pt x="5243033" y="2937084"/>
                </a:cubicBezTo>
                <a:close/>
                <a:moveTo>
                  <a:pt x="9217637" y="2304378"/>
                </a:moveTo>
                <a:lnTo>
                  <a:pt x="9155352" y="2312415"/>
                </a:lnTo>
                <a:cubicBezTo>
                  <a:pt x="9120973" y="2316880"/>
                  <a:pt x="9103783" y="2332396"/>
                  <a:pt x="9103783" y="2358961"/>
                </a:cubicBezTo>
                <a:cubicBezTo>
                  <a:pt x="9103783" y="2371016"/>
                  <a:pt x="9107969" y="2380895"/>
                  <a:pt x="9116341" y="2388597"/>
                </a:cubicBezTo>
                <a:cubicBezTo>
                  <a:pt x="9124712" y="2396298"/>
                  <a:pt x="9136042" y="2400149"/>
                  <a:pt x="9150329" y="2400149"/>
                </a:cubicBezTo>
                <a:cubicBezTo>
                  <a:pt x="9170198" y="2400149"/>
                  <a:pt x="9186383" y="2393285"/>
                  <a:pt x="9198884" y="2379555"/>
                </a:cubicBezTo>
                <a:cubicBezTo>
                  <a:pt x="9211386" y="2365826"/>
                  <a:pt x="9217637" y="2348469"/>
                  <a:pt x="9217637" y="2327484"/>
                </a:cubicBezTo>
                <a:close/>
                <a:moveTo>
                  <a:pt x="6026762" y="2304378"/>
                </a:moveTo>
                <a:lnTo>
                  <a:pt x="6026762" y="2327484"/>
                </a:lnTo>
                <a:cubicBezTo>
                  <a:pt x="6026762" y="2348469"/>
                  <a:pt x="6020511" y="2365826"/>
                  <a:pt x="6008010" y="2379555"/>
                </a:cubicBezTo>
                <a:cubicBezTo>
                  <a:pt x="5995508" y="2393285"/>
                  <a:pt x="5979323" y="2400149"/>
                  <a:pt x="5959454" y="2400149"/>
                </a:cubicBezTo>
                <a:cubicBezTo>
                  <a:pt x="5945167" y="2400149"/>
                  <a:pt x="5933837" y="2396298"/>
                  <a:pt x="5925466" y="2388597"/>
                </a:cubicBezTo>
                <a:cubicBezTo>
                  <a:pt x="5917094" y="2380895"/>
                  <a:pt x="5912908" y="2371016"/>
                  <a:pt x="5912908" y="2358961"/>
                </a:cubicBezTo>
                <a:cubicBezTo>
                  <a:pt x="5912908" y="2332396"/>
                  <a:pt x="5930098" y="2316880"/>
                  <a:pt x="5964477" y="2312415"/>
                </a:cubicBezTo>
                <a:close/>
                <a:moveTo>
                  <a:pt x="4817087" y="2304378"/>
                </a:moveTo>
                <a:lnTo>
                  <a:pt x="4817087" y="2327484"/>
                </a:lnTo>
                <a:cubicBezTo>
                  <a:pt x="4817087" y="2348469"/>
                  <a:pt x="4810836" y="2365826"/>
                  <a:pt x="4798335" y="2379555"/>
                </a:cubicBezTo>
                <a:cubicBezTo>
                  <a:pt x="4785833" y="2393285"/>
                  <a:pt x="4769648" y="2400149"/>
                  <a:pt x="4749779" y="2400149"/>
                </a:cubicBezTo>
                <a:cubicBezTo>
                  <a:pt x="4735492" y="2400149"/>
                  <a:pt x="4724162" y="2396298"/>
                  <a:pt x="4715791" y="2388597"/>
                </a:cubicBezTo>
                <a:cubicBezTo>
                  <a:pt x="4707419" y="2380895"/>
                  <a:pt x="4703233" y="2371016"/>
                  <a:pt x="4703233" y="2358961"/>
                </a:cubicBezTo>
                <a:cubicBezTo>
                  <a:pt x="4703233" y="2332396"/>
                  <a:pt x="4720423" y="2316880"/>
                  <a:pt x="4754802" y="2312415"/>
                </a:cubicBezTo>
                <a:close/>
                <a:moveTo>
                  <a:pt x="1959588" y="2304378"/>
                </a:moveTo>
                <a:lnTo>
                  <a:pt x="1959588" y="2327484"/>
                </a:lnTo>
                <a:cubicBezTo>
                  <a:pt x="1959588" y="2348469"/>
                  <a:pt x="1953337" y="2365826"/>
                  <a:pt x="1940836" y="2379555"/>
                </a:cubicBezTo>
                <a:cubicBezTo>
                  <a:pt x="1928334" y="2393285"/>
                  <a:pt x="1912149" y="2400149"/>
                  <a:pt x="1892280" y="2400149"/>
                </a:cubicBezTo>
                <a:cubicBezTo>
                  <a:pt x="1877993" y="2400149"/>
                  <a:pt x="1866664" y="2396298"/>
                  <a:pt x="1858292" y="2388597"/>
                </a:cubicBezTo>
                <a:cubicBezTo>
                  <a:pt x="1849920" y="2380895"/>
                  <a:pt x="1845735" y="2371016"/>
                  <a:pt x="1845735" y="2358961"/>
                </a:cubicBezTo>
                <a:cubicBezTo>
                  <a:pt x="1845735" y="2332396"/>
                  <a:pt x="1862924" y="2316880"/>
                  <a:pt x="1897304" y="2312415"/>
                </a:cubicBezTo>
                <a:close/>
                <a:moveTo>
                  <a:pt x="6529801" y="2246782"/>
                </a:moveTo>
                <a:lnTo>
                  <a:pt x="6529801" y="2320787"/>
                </a:lnTo>
                <a:lnTo>
                  <a:pt x="6872701" y="2320787"/>
                </a:lnTo>
                <a:lnTo>
                  <a:pt x="6872701" y="2246782"/>
                </a:lnTo>
                <a:close/>
                <a:moveTo>
                  <a:pt x="11089671" y="2196553"/>
                </a:moveTo>
                <a:cubicBezTo>
                  <a:pt x="11066231" y="2196553"/>
                  <a:pt x="11047813" y="2205705"/>
                  <a:pt x="11034419" y="2224012"/>
                </a:cubicBezTo>
                <a:cubicBezTo>
                  <a:pt x="11021024" y="2242317"/>
                  <a:pt x="11014327" y="2268102"/>
                  <a:pt x="11014327" y="2301365"/>
                </a:cubicBezTo>
                <a:cubicBezTo>
                  <a:pt x="11014327" y="2329940"/>
                  <a:pt x="11020689" y="2352543"/>
                  <a:pt x="11033414" y="2369175"/>
                </a:cubicBezTo>
                <a:cubicBezTo>
                  <a:pt x="11046139" y="2385806"/>
                  <a:pt x="11063552" y="2394122"/>
                  <a:pt x="11085653" y="2394122"/>
                </a:cubicBezTo>
                <a:cubicBezTo>
                  <a:pt x="11107531" y="2394122"/>
                  <a:pt x="11125223" y="2385695"/>
                  <a:pt x="11138729" y="2368840"/>
                </a:cubicBezTo>
                <a:cubicBezTo>
                  <a:pt x="11152235" y="2351985"/>
                  <a:pt x="11158988" y="2329716"/>
                  <a:pt x="11158988" y="2302034"/>
                </a:cubicBezTo>
                <a:lnTo>
                  <a:pt x="11158988" y="2274910"/>
                </a:lnTo>
                <a:cubicBezTo>
                  <a:pt x="11158988" y="2253256"/>
                  <a:pt x="11152570" y="2234783"/>
                  <a:pt x="11139733" y="2219491"/>
                </a:cubicBezTo>
                <a:cubicBezTo>
                  <a:pt x="11126897" y="2204199"/>
                  <a:pt x="11110210" y="2196553"/>
                  <a:pt x="11089671" y="2196553"/>
                </a:cubicBezTo>
                <a:close/>
                <a:moveTo>
                  <a:pt x="10660377" y="2196553"/>
                </a:moveTo>
                <a:cubicBezTo>
                  <a:pt x="10636936" y="2196553"/>
                  <a:pt x="10618630" y="2205761"/>
                  <a:pt x="10605459" y="2224179"/>
                </a:cubicBezTo>
                <a:cubicBezTo>
                  <a:pt x="10592288" y="2242596"/>
                  <a:pt x="10585702" y="2267878"/>
                  <a:pt x="10585702" y="2300025"/>
                </a:cubicBezTo>
                <a:cubicBezTo>
                  <a:pt x="10585702" y="2330163"/>
                  <a:pt x="10592064" y="2353380"/>
                  <a:pt x="10604789" y="2369677"/>
                </a:cubicBezTo>
                <a:cubicBezTo>
                  <a:pt x="10617514" y="2385973"/>
                  <a:pt x="10635150" y="2394122"/>
                  <a:pt x="10657698" y="2394122"/>
                </a:cubicBezTo>
                <a:cubicBezTo>
                  <a:pt x="10679129" y="2394122"/>
                  <a:pt x="10696598" y="2385527"/>
                  <a:pt x="10710104" y="2368337"/>
                </a:cubicBezTo>
                <a:cubicBezTo>
                  <a:pt x="10723610" y="2351148"/>
                  <a:pt x="10730363" y="2328377"/>
                  <a:pt x="10730363" y="2300025"/>
                </a:cubicBezTo>
                <a:lnTo>
                  <a:pt x="10730363" y="2274241"/>
                </a:lnTo>
                <a:cubicBezTo>
                  <a:pt x="10730363" y="2251917"/>
                  <a:pt x="10723889" y="2233387"/>
                  <a:pt x="10710941" y="2218653"/>
                </a:cubicBezTo>
                <a:cubicBezTo>
                  <a:pt x="10697993" y="2203919"/>
                  <a:pt x="10681138" y="2196553"/>
                  <a:pt x="10660377" y="2196553"/>
                </a:cubicBezTo>
                <a:close/>
                <a:moveTo>
                  <a:pt x="3526822" y="2196553"/>
                </a:moveTo>
                <a:cubicBezTo>
                  <a:pt x="3547361" y="2196553"/>
                  <a:pt x="3564048" y="2204199"/>
                  <a:pt x="3576885" y="2219491"/>
                </a:cubicBezTo>
                <a:cubicBezTo>
                  <a:pt x="3589721" y="2234783"/>
                  <a:pt x="3596140" y="2253256"/>
                  <a:pt x="3596140" y="2274910"/>
                </a:cubicBezTo>
                <a:lnTo>
                  <a:pt x="3596140" y="2302034"/>
                </a:lnTo>
                <a:cubicBezTo>
                  <a:pt x="3596140" y="2329716"/>
                  <a:pt x="3589386" y="2351985"/>
                  <a:pt x="3575881" y="2368840"/>
                </a:cubicBezTo>
                <a:cubicBezTo>
                  <a:pt x="3562374" y="2385695"/>
                  <a:pt x="3544682" y="2394122"/>
                  <a:pt x="3522804" y="2394122"/>
                </a:cubicBezTo>
                <a:cubicBezTo>
                  <a:pt x="3500703" y="2394122"/>
                  <a:pt x="3483291" y="2385806"/>
                  <a:pt x="3470566" y="2369175"/>
                </a:cubicBezTo>
                <a:cubicBezTo>
                  <a:pt x="3457841" y="2352543"/>
                  <a:pt x="3451478" y="2329940"/>
                  <a:pt x="3451478" y="2301365"/>
                </a:cubicBezTo>
                <a:cubicBezTo>
                  <a:pt x="3451478" y="2268102"/>
                  <a:pt x="3458176" y="2242317"/>
                  <a:pt x="3471570" y="2224012"/>
                </a:cubicBezTo>
                <a:cubicBezTo>
                  <a:pt x="3484965" y="2205705"/>
                  <a:pt x="3503382" y="2196553"/>
                  <a:pt x="3526822" y="2196553"/>
                </a:cubicBezTo>
                <a:close/>
                <a:moveTo>
                  <a:pt x="7379510" y="2193204"/>
                </a:moveTo>
                <a:lnTo>
                  <a:pt x="7512253" y="2193204"/>
                </a:lnTo>
                <a:lnTo>
                  <a:pt x="7512253" y="2434640"/>
                </a:lnTo>
                <a:cubicBezTo>
                  <a:pt x="7465372" y="2461653"/>
                  <a:pt x="7407106" y="2475159"/>
                  <a:pt x="7337455" y="2475159"/>
                </a:cubicBezTo>
                <a:cubicBezTo>
                  <a:pt x="7298834" y="2475159"/>
                  <a:pt x="7264301" y="2469815"/>
                  <a:pt x="7233856" y="2459127"/>
                </a:cubicBezTo>
                <a:lnTo>
                  <a:pt x="7206109" y="2446075"/>
                </a:lnTo>
                <a:lnTo>
                  <a:pt x="7264618" y="2360751"/>
                </a:lnTo>
                <a:lnTo>
                  <a:pt x="7284504" y="2374281"/>
                </a:lnTo>
                <a:cubicBezTo>
                  <a:pt x="7301610" y="2381034"/>
                  <a:pt x="7320935" y="2384411"/>
                  <a:pt x="7342478" y="2384411"/>
                </a:cubicBezTo>
                <a:cubicBezTo>
                  <a:pt x="7368374" y="2384411"/>
                  <a:pt x="7388912" y="2380727"/>
                  <a:pt x="7404092" y="2373360"/>
                </a:cubicBezTo>
                <a:lnTo>
                  <a:pt x="7404092" y="2279599"/>
                </a:lnTo>
                <a:lnTo>
                  <a:pt x="7320266" y="2279599"/>
                </a:lnTo>
                <a:close/>
                <a:moveTo>
                  <a:pt x="11506241" y="2186841"/>
                </a:moveTo>
                <a:cubicBezTo>
                  <a:pt x="11489275" y="2186841"/>
                  <a:pt x="11474597" y="2193874"/>
                  <a:pt x="11462207" y="2207938"/>
                </a:cubicBezTo>
                <a:cubicBezTo>
                  <a:pt x="11449817" y="2222002"/>
                  <a:pt x="11442282" y="2239527"/>
                  <a:pt x="11439603" y="2260511"/>
                </a:cubicBezTo>
                <a:lnTo>
                  <a:pt x="11565847" y="2260511"/>
                </a:lnTo>
                <a:cubicBezTo>
                  <a:pt x="11565847" y="2211398"/>
                  <a:pt x="11545978" y="2186841"/>
                  <a:pt x="11506241" y="2186841"/>
                </a:cubicBezTo>
                <a:close/>
                <a:moveTo>
                  <a:pt x="10277516" y="2186841"/>
                </a:moveTo>
                <a:cubicBezTo>
                  <a:pt x="10260550" y="2186841"/>
                  <a:pt x="10245872" y="2193874"/>
                  <a:pt x="10233482" y="2207938"/>
                </a:cubicBezTo>
                <a:cubicBezTo>
                  <a:pt x="10221092" y="2222002"/>
                  <a:pt x="10213557" y="2239527"/>
                  <a:pt x="10210878" y="2260511"/>
                </a:cubicBezTo>
                <a:lnTo>
                  <a:pt x="10337122" y="2260511"/>
                </a:lnTo>
                <a:cubicBezTo>
                  <a:pt x="10337122" y="2211398"/>
                  <a:pt x="10317253" y="2186841"/>
                  <a:pt x="10277516" y="2186841"/>
                </a:cubicBezTo>
                <a:close/>
                <a:moveTo>
                  <a:pt x="8534442" y="2186841"/>
                </a:moveTo>
                <a:cubicBezTo>
                  <a:pt x="8517475" y="2186841"/>
                  <a:pt x="8502797" y="2193874"/>
                  <a:pt x="8490407" y="2207938"/>
                </a:cubicBezTo>
                <a:cubicBezTo>
                  <a:pt x="8478017" y="2222002"/>
                  <a:pt x="8470482" y="2239527"/>
                  <a:pt x="8467803" y="2260511"/>
                </a:cubicBezTo>
                <a:lnTo>
                  <a:pt x="8594047" y="2260511"/>
                </a:lnTo>
                <a:cubicBezTo>
                  <a:pt x="8594047" y="2211398"/>
                  <a:pt x="8574179" y="2186841"/>
                  <a:pt x="8534442" y="2186841"/>
                </a:cubicBezTo>
                <a:close/>
                <a:moveTo>
                  <a:pt x="7743867" y="2186841"/>
                </a:moveTo>
                <a:cubicBezTo>
                  <a:pt x="7726900" y="2186841"/>
                  <a:pt x="7712222" y="2193874"/>
                  <a:pt x="7699832" y="2207938"/>
                </a:cubicBezTo>
                <a:cubicBezTo>
                  <a:pt x="7687442" y="2222002"/>
                  <a:pt x="7679908" y="2239527"/>
                  <a:pt x="7677229" y="2260511"/>
                </a:cubicBezTo>
                <a:lnTo>
                  <a:pt x="7803472" y="2260511"/>
                </a:lnTo>
                <a:cubicBezTo>
                  <a:pt x="7803472" y="2211398"/>
                  <a:pt x="7783604" y="2186841"/>
                  <a:pt x="7743867" y="2186841"/>
                </a:cubicBezTo>
                <a:close/>
                <a:moveTo>
                  <a:pt x="5416455" y="2123887"/>
                </a:moveTo>
                <a:lnTo>
                  <a:pt x="5416455" y="2330833"/>
                </a:lnTo>
                <a:cubicBezTo>
                  <a:pt x="5416455" y="2427050"/>
                  <a:pt x="5456192" y="2475159"/>
                  <a:pt x="5535666" y="2475159"/>
                </a:cubicBezTo>
                <a:cubicBezTo>
                  <a:pt x="5579422" y="2475159"/>
                  <a:pt x="5614359" y="2454955"/>
                  <a:pt x="5640479" y="2414549"/>
                </a:cubicBezTo>
                <a:lnTo>
                  <a:pt x="5642153" y="2414549"/>
                </a:lnTo>
                <a:lnTo>
                  <a:pt x="5642153" y="2466787"/>
                </a:lnTo>
                <a:lnTo>
                  <a:pt x="5747635" y="2466787"/>
                </a:lnTo>
                <a:lnTo>
                  <a:pt x="5747635" y="2123887"/>
                </a:lnTo>
                <a:lnTo>
                  <a:pt x="5642153" y="2123887"/>
                </a:lnTo>
                <a:lnTo>
                  <a:pt x="5642153" y="2320117"/>
                </a:lnTo>
                <a:cubicBezTo>
                  <a:pt x="5642153" y="2342888"/>
                  <a:pt x="5636460" y="2360915"/>
                  <a:pt x="5625075" y="2374197"/>
                </a:cubicBezTo>
                <a:cubicBezTo>
                  <a:pt x="5613689" y="2387480"/>
                  <a:pt x="5598509" y="2394122"/>
                  <a:pt x="5579533" y="2394122"/>
                </a:cubicBezTo>
                <a:cubicBezTo>
                  <a:pt x="5541136" y="2394122"/>
                  <a:pt x="5521937" y="2369900"/>
                  <a:pt x="5521937" y="2321456"/>
                </a:cubicBezTo>
                <a:lnTo>
                  <a:pt x="5521937" y="2123887"/>
                </a:lnTo>
                <a:close/>
                <a:moveTo>
                  <a:pt x="2754814" y="2123887"/>
                </a:moveTo>
                <a:lnTo>
                  <a:pt x="2754814" y="2466787"/>
                </a:lnTo>
                <a:lnTo>
                  <a:pt x="2860631" y="2466787"/>
                </a:lnTo>
                <a:lnTo>
                  <a:pt x="2860631" y="2123887"/>
                </a:lnTo>
                <a:close/>
                <a:moveTo>
                  <a:pt x="2145214" y="2123887"/>
                </a:moveTo>
                <a:lnTo>
                  <a:pt x="2145214" y="2466787"/>
                </a:lnTo>
                <a:lnTo>
                  <a:pt x="2251031" y="2466787"/>
                </a:lnTo>
                <a:lnTo>
                  <a:pt x="2251031" y="2123887"/>
                </a:lnTo>
                <a:close/>
                <a:moveTo>
                  <a:pt x="11924932" y="2117860"/>
                </a:moveTo>
                <a:cubicBezTo>
                  <a:pt x="11936094" y="2117860"/>
                  <a:pt x="11944800" y="2119199"/>
                  <a:pt x="11951051" y="2121878"/>
                </a:cubicBezTo>
                <a:lnTo>
                  <a:pt x="11951051" y="2219323"/>
                </a:lnTo>
                <a:cubicBezTo>
                  <a:pt x="11938326" y="2212403"/>
                  <a:pt x="11923481" y="2208942"/>
                  <a:pt x="11906514" y="2208942"/>
                </a:cubicBezTo>
                <a:cubicBezTo>
                  <a:pt x="11883520" y="2208942"/>
                  <a:pt x="11865549" y="2217370"/>
                  <a:pt x="11852601" y="2234225"/>
                </a:cubicBezTo>
                <a:cubicBezTo>
                  <a:pt x="11839653" y="2251079"/>
                  <a:pt x="11833179" y="2274018"/>
                  <a:pt x="11833179" y="2303039"/>
                </a:cubicBezTo>
                <a:lnTo>
                  <a:pt x="11833179" y="2466787"/>
                </a:lnTo>
                <a:lnTo>
                  <a:pt x="11727363" y="2466787"/>
                </a:lnTo>
                <a:lnTo>
                  <a:pt x="11727363" y="2123887"/>
                </a:lnTo>
                <a:lnTo>
                  <a:pt x="11833179" y="2123887"/>
                </a:lnTo>
                <a:lnTo>
                  <a:pt x="11833179" y="2187511"/>
                </a:lnTo>
                <a:lnTo>
                  <a:pt x="11834519" y="2187511"/>
                </a:lnTo>
                <a:cubicBezTo>
                  <a:pt x="11851262" y="2141077"/>
                  <a:pt x="11881400" y="2117860"/>
                  <a:pt x="11924932" y="2117860"/>
                </a:cubicBezTo>
                <a:close/>
                <a:moveTo>
                  <a:pt x="8953133" y="2117860"/>
                </a:moveTo>
                <a:cubicBezTo>
                  <a:pt x="8964295" y="2117860"/>
                  <a:pt x="8973001" y="2119199"/>
                  <a:pt x="8979252" y="2121878"/>
                </a:cubicBezTo>
                <a:lnTo>
                  <a:pt x="8979252" y="2219323"/>
                </a:lnTo>
                <a:cubicBezTo>
                  <a:pt x="8966526" y="2212403"/>
                  <a:pt x="8951681" y="2208942"/>
                  <a:pt x="8934714" y="2208942"/>
                </a:cubicBezTo>
                <a:cubicBezTo>
                  <a:pt x="8911720" y="2208942"/>
                  <a:pt x="8893750" y="2217370"/>
                  <a:pt x="8880802" y="2234225"/>
                </a:cubicBezTo>
                <a:cubicBezTo>
                  <a:pt x="8867854" y="2251079"/>
                  <a:pt x="8861379" y="2274018"/>
                  <a:pt x="8861379" y="2303039"/>
                </a:cubicBezTo>
                <a:lnTo>
                  <a:pt x="8861379" y="2466787"/>
                </a:lnTo>
                <a:lnTo>
                  <a:pt x="8755563" y="2466787"/>
                </a:lnTo>
                <a:lnTo>
                  <a:pt x="8755563" y="2123887"/>
                </a:lnTo>
                <a:lnTo>
                  <a:pt x="8861379" y="2123887"/>
                </a:lnTo>
                <a:lnTo>
                  <a:pt x="8861379" y="2187511"/>
                </a:lnTo>
                <a:lnTo>
                  <a:pt x="8862719" y="2187511"/>
                </a:lnTo>
                <a:cubicBezTo>
                  <a:pt x="8879463" y="2141077"/>
                  <a:pt x="8909600" y="2117860"/>
                  <a:pt x="8953133" y="2117860"/>
                </a:cubicBezTo>
                <a:close/>
                <a:moveTo>
                  <a:pt x="1695083" y="2117860"/>
                </a:moveTo>
                <a:cubicBezTo>
                  <a:pt x="1651551" y="2117860"/>
                  <a:pt x="1621413" y="2141077"/>
                  <a:pt x="1604670" y="2187511"/>
                </a:cubicBezTo>
                <a:lnTo>
                  <a:pt x="1603331" y="2187511"/>
                </a:lnTo>
                <a:lnTo>
                  <a:pt x="1603331" y="2123887"/>
                </a:lnTo>
                <a:lnTo>
                  <a:pt x="1497514" y="2123887"/>
                </a:lnTo>
                <a:lnTo>
                  <a:pt x="1497514" y="2466787"/>
                </a:lnTo>
                <a:lnTo>
                  <a:pt x="1603331" y="2466787"/>
                </a:lnTo>
                <a:lnTo>
                  <a:pt x="1603331" y="2303039"/>
                </a:lnTo>
                <a:cubicBezTo>
                  <a:pt x="1603331" y="2274018"/>
                  <a:pt x="1609805" y="2251079"/>
                  <a:pt x="1622753" y="2234225"/>
                </a:cubicBezTo>
                <a:cubicBezTo>
                  <a:pt x="1635701" y="2217370"/>
                  <a:pt x="1653672" y="2208942"/>
                  <a:pt x="1676666" y="2208942"/>
                </a:cubicBezTo>
                <a:cubicBezTo>
                  <a:pt x="1693632" y="2208942"/>
                  <a:pt x="1708478" y="2212403"/>
                  <a:pt x="1721202" y="2219323"/>
                </a:cubicBezTo>
                <a:lnTo>
                  <a:pt x="1721202" y="2121878"/>
                </a:lnTo>
                <a:cubicBezTo>
                  <a:pt x="1714952" y="2119199"/>
                  <a:pt x="1706245" y="2117860"/>
                  <a:pt x="1695083" y="2117860"/>
                </a:cubicBezTo>
                <a:close/>
                <a:moveTo>
                  <a:pt x="11506911" y="2115516"/>
                </a:moveTo>
                <a:cubicBezTo>
                  <a:pt x="11556917" y="2115516"/>
                  <a:pt x="11595594" y="2130361"/>
                  <a:pt x="11622941" y="2160053"/>
                </a:cubicBezTo>
                <a:cubicBezTo>
                  <a:pt x="11650288" y="2189744"/>
                  <a:pt x="11663962" y="2230039"/>
                  <a:pt x="11663962" y="2280938"/>
                </a:cubicBezTo>
                <a:lnTo>
                  <a:pt x="11663962" y="2325475"/>
                </a:lnTo>
                <a:lnTo>
                  <a:pt x="11440273" y="2325475"/>
                </a:lnTo>
                <a:cubicBezTo>
                  <a:pt x="11443845" y="2375258"/>
                  <a:pt x="11475211" y="2400149"/>
                  <a:pt x="11534370" y="2400149"/>
                </a:cubicBezTo>
                <a:cubicBezTo>
                  <a:pt x="11572098" y="2400149"/>
                  <a:pt x="11605249" y="2391220"/>
                  <a:pt x="11633824" y="2373360"/>
                </a:cubicBezTo>
                <a:lnTo>
                  <a:pt x="11633824" y="2449709"/>
                </a:lnTo>
                <a:cubicBezTo>
                  <a:pt x="11602124" y="2466676"/>
                  <a:pt x="11560936" y="2475159"/>
                  <a:pt x="11510260" y="2475159"/>
                </a:cubicBezTo>
                <a:cubicBezTo>
                  <a:pt x="11454895" y="2475159"/>
                  <a:pt x="11411921" y="2459811"/>
                  <a:pt x="11381337" y="2429115"/>
                </a:cubicBezTo>
                <a:cubicBezTo>
                  <a:pt x="11350753" y="2398419"/>
                  <a:pt x="11335461" y="2355613"/>
                  <a:pt x="11335461" y="2300695"/>
                </a:cubicBezTo>
                <a:cubicBezTo>
                  <a:pt x="11335461" y="2243768"/>
                  <a:pt x="11351981" y="2198673"/>
                  <a:pt x="11385021" y="2165410"/>
                </a:cubicBezTo>
                <a:cubicBezTo>
                  <a:pt x="11418061" y="2132147"/>
                  <a:pt x="11458691" y="2115516"/>
                  <a:pt x="11506911" y="2115516"/>
                </a:cubicBezTo>
                <a:close/>
                <a:moveTo>
                  <a:pt x="11062547" y="2115516"/>
                </a:moveTo>
                <a:cubicBezTo>
                  <a:pt x="11104294" y="2115516"/>
                  <a:pt x="11135548" y="2131589"/>
                  <a:pt x="11156309" y="2163736"/>
                </a:cubicBezTo>
                <a:lnTo>
                  <a:pt x="11157649" y="2163736"/>
                </a:lnTo>
                <a:lnTo>
                  <a:pt x="11157649" y="2123887"/>
                </a:lnTo>
                <a:lnTo>
                  <a:pt x="11263465" y="2123887"/>
                </a:lnTo>
                <a:lnTo>
                  <a:pt x="11263465" y="2427608"/>
                </a:lnTo>
                <a:cubicBezTo>
                  <a:pt x="11263465" y="2491232"/>
                  <a:pt x="11245048" y="2540513"/>
                  <a:pt x="11208213" y="2575451"/>
                </a:cubicBezTo>
                <a:cubicBezTo>
                  <a:pt x="11171378" y="2610388"/>
                  <a:pt x="11118023" y="2627856"/>
                  <a:pt x="11048148" y="2627856"/>
                </a:cubicBezTo>
                <a:cubicBezTo>
                  <a:pt x="11001937" y="2627856"/>
                  <a:pt x="10965325" y="2621271"/>
                  <a:pt x="10938313" y="2608099"/>
                </a:cubicBezTo>
                <a:lnTo>
                  <a:pt x="10938313" y="2519026"/>
                </a:lnTo>
                <a:cubicBezTo>
                  <a:pt x="10973585" y="2539564"/>
                  <a:pt x="11009192" y="2549833"/>
                  <a:pt x="11045134" y="2549833"/>
                </a:cubicBezTo>
                <a:cubicBezTo>
                  <a:pt x="11080853" y="2549833"/>
                  <a:pt x="11108535" y="2540401"/>
                  <a:pt x="11128181" y="2521537"/>
                </a:cubicBezTo>
                <a:cubicBezTo>
                  <a:pt x="11147826" y="2502673"/>
                  <a:pt x="11157649" y="2477056"/>
                  <a:pt x="11157649" y="2444686"/>
                </a:cubicBezTo>
                <a:lnTo>
                  <a:pt x="11157649" y="2417562"/>
                </a:lnTo>
                <a:lnTo>
                  <a:pt x="11156309" y="2417562"/>
                </a:lnTo>
                <a:cubicBezTo>
                  <a:pt x="11132199" y="2455960"/>
                  <a:pt x="11096592" y="2475159"/>
                  <a:pt x="11049488" y="2475159"/>
                </a:cubicBezTo>
                <a:cubicBezTo>
                  <a:pt x="11005732" y="2475159"/>
                  <a:pt x="10971018" y="2459755"/>
                  <a:pt x="10945345" y="2428948"/>
                </a:cubicBezTo>
                <a:cubicBezTo>
                  <a:pt x="10919672" y="2398140"/>
                  <a:pt x="10906836" y="2356840"/>
                  <a:pt x="10906836" y="2305048"/>
                </a:cubicBezTo>
                <a:cubicBezTo>
                  <a:pt x="10906836" y="2247005"/>
                  <a:pt x="10921123" y="2200906"/>
                  <a:pt x="10949698" y="2166750"/>
                </a:cubicBezTo>
                <a:cubicBezTo>
                  <a:pt x="10978273" y="2132594"/>
                  <a:pt x="11015890" y="2115516"/>
                  <a:pt x="11062547" y="2115516"/>
                </a:cubicBezTo>
                <a:close/>
                <a:moveTo>
                  <a:pt x="10278186" y="2115516"/>
                </a:moveTo>
                <a:cubicBezTo>
                  <a:pt x="10328192" y="2115516"/>
                  <a:pt x="10366869" y="2130361"/>
                  <a:pt x="10394216" y="2160053"/>
                </a:cubicBezTo>
                <a:cubicBezTo>
                  <a:pt x="10421563" y="2189744"/>
                  <a:pt x="10435237" y="2230039"/>
                  <a:pt x="10435237" y="2280938"/>
                </a:cubicBezTo>
                <a:lnTo>
                  <a:pt x="10435237" y="2325475"/>
                </a:lnTo>
                <a:lnTo>
                  <a:pt x="10211548" y="2325475"/>
                </a:lnTo>
                <a:cubicBezTo>
                  <a:pt x="10215120" y="2375258"/>
                  <a:pt x="10246486" y="2400149"/>
                  <a:pt x="10305645" y="2400149"/>
                </a:cubicBezTo>
                <a:cubicBezTo>
                  <a:pt x="10343373" y="2400149"/>
                  <a:pt x="10376524" y="2391220"/>
                  <a:pt x="10405099" y="2373360"/>
                </a:cubicBezTo>
                <a:lnTo>
                  <a:pt x="10405099" y="2449709"/>
                </a:lnTo>
                <a:cubicBezTo>
                  <a:pt x="10373399" y="2466676"/>
                  <a:pt x="10332211" y="2475159"/>
                  <a:pt x="10281535" y="2475159"/>
                </a:cubicBezTo>
                <a:cubicBezTo>
                  <a:pt x="10226170" y="2475159"/>
                  <a:pt x="10183196" y="2459811"/>
                  <a:pt x="10152612" y="2429115"/>
                </a:cubicBezTo>
                <a:cubicBezTo>
                  <a:pt x="10122028" y="2398419"/>
                  <a:pt x="10106736" y="2355613"/>
                  <a:pt x="10106736" y="2300695"/>
                </a:cubicBezTo>
                <a:cubicBezTo>
                  <a:pt x="10106736" y="2243768"/>
                  <a:pt x="10123256" y="2198673"/>
                  <a:pt x="10156296" y="2165410"/>
                </a:cubicBezTo>
                <a:cubicBezTo>
                  <a:pt x="10189336" y="2132147"/>
                  <a:pt x="10229966" y="2115516"/>
                  <a:pt x="10278186" y="2115516"/>
                </a:cubicBezTo>
                <a:close/>
                <a:moveTo>
                  <a:pt x="9170421" y="2115516"/>
                </a:moveTo>
                <a:cubicBezTo>
                  <a:pt x="9268201" y="2115516"/>
                  <a:pt x="9317091" y="2164294"/>
                  <a:pt x="9317091" y="2261851"/>
                </a:cubicBezTo>
                <a:lnTo>
                  <a:pt x="9317091" y="2466787"/>
                </a:lnTo>
                <a:lnTo>
                  <a:pt x="9216967" y="2466787"/>
                </a:lnTo>
                <a:lnTo>
                  <a:pt x="9216967" y="2417562"/>
                </a:lnTo>
                <a:lnTo>
                  <a:pt x="9215628" y="2417562"/>
                </a:lnTo>
                <a:cubicBezTo>
                  <a:pt x="9192634" y="2455960"/>
                  <a:pt x="9158589" y="2475159"/>
                  <a:pt x="9113494" y="2475159"/>
                </a:cubicBezTo>
                <a:cubicBezTo>
                  <a:pt x="9080231" y="2475159"/>
                  <a:pt x="9054056" y="2465727"/>
                  <a:pt x="9034969" y="2446863"/>
                </a:cubicBezTo>
                <a:cubicBezTo>
                  <a:pt x="9015882" y="2427999"/>
                  <a:pt x="9006339" y="2402828"/>
                  <a:pt x="9006339" y="2371351"/>
                </a:cubicBezTo>
                <a:cubicBezTo>
                  <a:pt x="9006339" y="2304825"/>
                  <a:pt x="9045740" y="2266427"/>
                  <a:pt x="9124545" y="2256158"/>
                </a:cubicBezTo>
                <a:lnTo>
                  <a:pt x="9217637" y="2243768"/>
                </a:lnTo>
                <a:cubicBezTo>
                  <a:pt x="9217637" y="2206264"/>
                  <a:pt x="9197322" y="2187511"/>
                  <a:pt x="9156692" y="2187511"/>
                </a:cubicBezTo>
                <a:cubicBezTo>
                  <a:pt x="9115838" y="2187511"/>
                  <a:pt x="9076994" y="2199678"/>
                  <a:pt x="9040159" y="2224012"/>
                </a:cubicBezTo>
                <a:lnTo>
                  <a:pt x="9040159" y="2144314"/>
                </a:lnTo>
                <a:cubicBezTo>
                  <a:pt x="9054893" y="2136724"/>
                  <a:pt x="9075041" y="2130026"/>
                  <a:pt x="9100602" y="2124222"/>
                </a:cubicBezTo>
                <a:cubicBezTo>
                  <a:pt x="9126163" y="2118418"/>
                  <a:pt x="9149436" y="2115516"/>
                  <a:pt x="9170421" y="2115516"/>
                </a:cubicBezTo>
                <a:close/>
                <a:moveTo>
                  <a:pt x="8535111" y="2115516"/>
                </a:moveTo>
                <a:cubicBezTo>
                  <a:pt x="8585118" y="2115516"/>
                  <a:pt x="8623794" y="2130361"/>
                  <a:pt x="8651142" y="2160053"/>
                </a:cubicBezTo>
                <a:cubicBezTo>
                  <a:pt x="8678488" y="2189744"/>
                  <a:pt x="8692162" y="2230039"/>
                  <a:pt x="8692162" y="2280938"/>
                </a:cubicBezTo>
                <a:lnTo>
                  <a:pt x="8692162" y="2325475"/>
                </a:lnTo>
                <a:lnTo>
                  <a:pt x="8468473" y="2325475"/>
                </a:lnTo>
                <a:cubicBezTo>
                  <a:pt x="8472046" y="2375258"/>
                  <a:pt x="8503411" y="2400149"/>
                  <a:pt x="8562570" y="2400149"/>
                </a:cubicBezTo>
                <a:cubicBezTo>
                  <a:pt x="8600298" y="2400149"/>
                  <a:pt x="8633449" y="2391220"/>
                  <a:pt x="8662025" y="2373360"/>
                </a:cubicBezTo>
                <a:lnTo>
                  <a:pt x="8662025" y="2449709"/>
                </a:lnTo>
                <a:cubicBezTo>
                  <a:pt x="8630324" y="2466676"/>
                  <a:pt x="8589136" y="2475159"/>
                  <a:pt x="8538460" y="2475159"/>
                </a:cubicBezTo>
                <a:cubicBezTo>
                  <a:pt x="8483095" y="2475159"/>
                  <a:pt x="8440122" y="2459811"/>
                  <a:pt x="8409538" y="2429115"/>
                </a:cubicBezTo>
                <a:cubicBezTo>
                  <a:pt x="8378953" y="2398419"/>
                  <a:pt x="8363661" y="2355613"/>
                  <a:pt x="8363661" y="2300695"/>
                </a:cubicBezTo>
                <a:cubicBezTo>
                  <a:pt x="8363661" y="2243768"/>
                  <a:pt x="8380181" y="2198673"/>
                  <a:pt x="8413221" y="2165410"/>
                </a:cubicBezTo>
                <a:cubicBezTo>
                  <a:pt x="8446261" y="2132147"/>
                  <a:pt x="8486891" y="2115516"/>
                  <a:pt x="8535111" y="2115516"/>
                </a:cubicBezTo>
                <a:close/>
                <a:moveTo>
                  <a:pt x="8182314" y="2115516"/>
                </a:moveTo>
                <a:cubicBezTo>
                  <a:pt x="8258217" y="2115516"/>
                  <a:pt x="8296167" y="2162620"/>
                  <a:pt x="8296167" y="2256828"/>
                </a:cubicBezTo>
                <a:lnTo>
                  <a:pt x="8296167" y="2466787"/>
                </a:lnTo>
                <a:lnTo>
                  <a:pt x="8190686" y="2466787"/>
                </a:lnTo>
                <a:lnTo>
                  <a:pt x="8190686" y="2276250"/>
                </a:lnTo>
                <a:cubicBezTo>
                  <a:pt x="8190686" y="2223118"/>
                  <a:pt x="8171710" y="2196553"/>
                  <a:pt x="8133759" y="2196553"/>
                </a:cubicBezTo>
                <a:cubicBezTo>
                  <a:pt x="8115453" y="2196553"/>
                  <a:pt x="8100385" y="2203585"/>
                  <a:pt x="8088553" y="2217649"/>
                </a:cubicBezTo>
                <a:cubicBezTo>
                  <a:pt x="8076721" y="2231713"/>
                  <a:pt x="8070805" y="2249573"/>
                  <a:pt x="8070805" y="2271227"/>
                </a:cubicBezTo>
                <a:lnTo>
                  <a:pt x="8070805" y="2466787"/>
                </a:lnTo>
                <a:lnTo>
                  <a:pt x="7964988" y="2466787"/>
                </a:lnTo>
                <a:lnTo>
                  <a:pt x="7964988" y="2123887"/>
                </a:lnTo>
                <a:lnTo>
                  <a:pt x="8070805" y="2123887"/>
                </a:lnTo>
                <a:lnTo>
                  <a:pt x="8070805" y="2178135"/>
                </a:lnTo>
                <a:lnTo>
                  <a:pt x="8072144" y="2178135"/>
                </a:lnTo>
                <a:cubicBezTo>
                  <a:pt x="8097371" y="2136389"/>
                  <a:pt x="8134094" y="2115516"/>
                  <a:pt x="8182314" y="2115516"/>
                </a:cubicBezTo>
                <a:close/>
                <a:moveTo>
                  <a:pt x="7744537" y="2115516"/>
                </a:moveTo>
                <a:cubicBezTo>
                  <a:pt x="7794543" y="2115516"/>
                  <a:pt x="7833219" y="2130361"/>
                  <a:pt x="7860567" y="2160053"/>
                </a:cubicBezTo>
                <a:cubicBezTo>
                  <a:pt x="7887914" y="2189744"/>
                  <a:pt x="7901587" y="2230039"/>
                  <a:pt x="7901587" y="2280938"/>
                </a:cubicBezTo>
                <a:lnTo>
                  <a:pt x="7901587" y="2325475"/>
                </a:lnTo>
                <a:lnTo>
                  <a:pt x="7677899" y="2325475"/>
                </a:lnTo>
                <a:cubicBezTo>
                  <a:pt x="7681471" y="2375258"/>
                  <a:pt x="7712836" y="2400149"/>
                  <a:pt x="7771995" y="2400149"/>
                </a:cubicBezTo>
                <a:cubicBezTo>
                  <a:pt x="7809723" y="2400149"/>
                  <a:pt x="7842875" y="2391220"/>
                  <a:pt x="7871450" y="2373360"/>
                </a:cubicBezTo>
                <a:lnTo>
                  <a:pt x="7871450" y="2449709"/>
                </a:lnTo>
                <a:cubicBezTo>
                  <a:pt x="7839749" y="2466676"/>
                  <a:pt x="7798561" y="2475159"/>
                  <a:pt x="7747885" y="2475159"/>
                </a:cubicBezTo>
                <a:cubicBezTo>
                  <a:pt x="7692521" y="2475159"/>
                  <a:pt x="7649546" y="2459811"/>
                  <a:pt x="7618963" y="2429115"/>
                </a:cubicBezTo>
                <a:cubicBezTo>
                  <a:pt x="7588379" y="2398419"/>
                  <a:pt x="7573087" y="2355613"/>
                  <a:pt x="7573087" y="2300695"/>
                </a:cubicBezTo>
                <a:cubicBezTo>
                  <a:pt x="7573087" y="2243768"/>
                  <a:pt x="7589607" y="2198673"/>
                  <a:pt x="7622647" y="2165410"/>
                </a:cubicBezTo>
                <a:cubicBezTo>
                  <a:pt x="7655686" y="2132147"/>
                  <a:pt x="7696316" y="2115516"/>
                  <a:pt x="7744537" y="2115516"/>
                </a:cubicBezTo>
                <a:close/>
                <a:moveTo>
                  <a:pt x="5979546" y="2115516"/>
                </a:moveTo>
                <a:cubicBezTo>
                  <a:pt x="5958561" y="2115516"/>
                  <a:pt x="5935288" y="2118418"/>
                  <a:pt x="5909727" y="2124222"/>
                </a:cubicBezTo>
                <a:cubicBezTo>
                  <a:pt x="5884166" y="2130026"/>
                  <a:pt x="5864019" y="2136724"/>
                  <a:pt x="5849285" y="2144314"/>
                </a:cubicBezTo>
                <a:lnTo>
                  <a:pt x="5849285" y="2224012"/>
                </a:lnTo>
                <a:cubicBezTo>
                  <a:pt x="5886119" y="2199678"/>
                  <a:pt x="5924964" y="2187511"/>
                  <a:pt x="5965817" y="2187511"/>
                </a:cubicBezTo>
                <a:cubicBezTo>
                  <a:pt x="6006447" y="2187511"/>
                  <a:pt x="6026762" y="2206264"/>
                  <a:pt x="6026762" y="2243768"/>
                </a:cubicBezTo>
                <a:lnTo>
                  <a:pt x="5933670" y="2256158"/>
                </a:lnTo>
                <a:cubicBezTo>
                  <a:pt x="5854866" y="2266427"/>
                  <a:pt x="5815463" y="2304825"/>
                  <a:pt x="5815463" y="2371351"/>
                </a:cubicBezTo>
                <a:cubicBezTo>
                  <a:pt x="5815463" y="2402828"/>
                  <a:pt x="5825007" y="2427999"/>
                  <a:pt x="5844094" y="2446863"/>
                </a:cubicBezTo>
                <a:cubicBezTo>
                  <a:pt x="5863181" y="2465727"/>
                  <a:pt x="5889356" y="2475159"/>
                  <a:pt x="5922619" y="2475159"/>
                </a:cubicBezTo>
                <a:cubicBezTo>
                  <a:pt x="5967714" y="2475159"/>
                  <a:pt x="6001759" y="2455960"/>
                  <a:pt x="6024753" y="2417562"/>
                </a:cubicBezTo>
                <a:lnTo>
                  <a:pt x="6026092" y="2417562"/>
                </a:lnTo>
                <a:lnTo>
                  <a:pt x="6026092" y="2466787"/>
                </a:lnTo>
                <a:lnTo>
                  <a:pt x="6126216" y="2466787"/>
                </a:lnTo>
                <a:lnTo>
                  <a:pt x="6126216" y="2261851"/>
                </a:lnTo>
                <a:cubicBezTo>
                  <a:pt x="6126216" y="2164294"/>
                  <a:pt x="6077326" y="2115516"/>
                  <a:pt x="5979546" y="2115516"/>
                </a:cubicBezTo>
                <a:close/>
                <a:moveTo>
                  <a:pt x="5220039" y="2115516"/>
                </a:moveTo>
                <a:cubicBezTo>
                  <a:pt x="5171819" y="2115516"/>
                  <a:pt x="5135095" y="2136389"/>
                  <a:pt x="5109870" y="2178135"/>
                </a:cubicBezTo>
                <a:lnTo>
                  <a:pt x="5108530" y="2178135"/>
                </a:lnTo>
                <a:lnTo>
                  <a:pt x="5108530" y="2123887"/>
                </a:lnTo>
                <a:lnTo>
                  <a:pt x="5002713" y="2123887"/>
                </a:lnTo>
                <a:lnTo>
                  <a:pt x="5002713" y="2466787"/>
                </a:lnTo>
                <a:lnTo>
                  <a:pt x="5108530" y="2466787"/>
                </a:lnTo>
                <a:lnTo>
                  <a:pt x="5108530" y="2271227"/>
                </a:lnTo>
                <a:cubicBezTo>
                  <a:pt x="5108530" y="2249573"/>
                  <a:pt x="5114446" y="2231713"/>
                  <a:pt x="5126277" y="2217649"/>
                </a:cubicBezTo>
                <a:cubicBezTo>
                  <a:pt x="5138109" y="2203585"/>
                  <a:pt x="5153178" y="2196553"/>
                  <a:pt x="5171484" y="2196553"/>
                </a:cubicBezTo>
                <a:cubicBezTo>
                  <a:pt x="5209435" y="2196553"/>
                  <a:pt x="5228411" y="2223118"/>
                  <a:pt x="5228411" y="2276250"/>
                </a:cubicBezTo>
                <a:lnTo>
                  <a:pt x="5228411" y="2466787"/>
                </a:lnTo>
                <a:lnTo>
                  <a:pt x="5333893" y="2466787"/>
                </a:lnTo>
                <a:lnTo>
                  <a:pt x="5333893" y="2256828"/>
                </a:lnTo>
                <a:cubicBezTo>
                  <a:pt x="5333893" y="2162620"/>
                  <a:pt x="5295941" y="2115516"/>
                  <a:pt x="5220039" y="2115516"/>
                </a:cubicBezTo>
                <a:close/>
                <a:moveTo>
                  <a:pt x="4769871" y="2115516"/>
                </a:moveTo>
                <a:cubicBezTo>
                  <a:pt x="4748886" y="2115516"/>
                  <a:pt x="4725613" y="2118418"/>
                  <a:pt x="4700052" y="2124222"/>
                </a:cubicBezTo>
                <a:cubicBezTo>
                  <a:pt x="4674491" y="2130026"/>
                  <a:pt x="4654344" y="2136724"/>
                  <a:pt x="4639609" y="2144314"/>
                </a:cubicBezTo>
                <a:lnTo>
                  <a:pt x="4639609" y="2224012"/>
                </a:lnTo>
                <a:cubicBezTo>
                  <a:pt x="4676445" y="2199678"/>
                  <a:pt x="4715289" y="2187511"/>
                  <a:pt x="4756142" y="2187511"/>
                </a:cubicBezTo>
                <a:cubicBezTo>
                  <a:pt x="4796772" y="2187511"/>
                  <a:pt x="4817087" y="2206264"/>
                  <a:pt x="4817087" y="2243768"/>
                </a:cubicBezTo>
                <a:lnTo>
                  <a:pt x="4723995" y="2256158"/>
                </a:lnTo>
                <a:cubicBezTo>
                  <a:pt x="4645190" y="2266427"/>
                  <a:pt x="4605790" y="2304825"/>
                  <a:pt x="4605790" y="2371351"/>
                </a:cubicBezTo>
                <a:cubicBezTo>
                  <a:pt x="4605790" y="2402828"/>
                  <a:pt x="4615332" y="2427999"/>
                  <a:pt x="4634419" y="2446863"/>
                </a:cubicBezTo>
                <a:cubicBezTo>
                  <a:pt x="4653507" y="2465727"/>
                  <a:pt x="4679681" y="2475159"/>
                  <a:pt x="4712944" y="2475159"/>
                </a:cubicBezTo>
                <a:cubicBezTo>
                  <a:pt x="4758039" y="2475159"/>
                  <a:pt x="4792084" y="2455960"/>
                  <a:pt x="4815078" y="2417562"/>
                </a:cubicBezTo>
                <a:lnTo>
                  <a:pt x="4816417" y="2417562"/>
                </a:lnTo>
                <a:lnTo>
                  <a:pt x="4816417" y="2466787"/>
                </a:lnTo>
                <a:lnTo>
                  <a:pt x="4916541" y="2466787"/>
                </a:lnTo>
                <a:lnTo>
                  <a:pt x="4916541" y="2261851"/>
                </a:lnTo>
                <a:cubicBezTo>
                  <a:pt x="4916541" y="2164294"/>
                  <a:pt x="4867651" y="2115516"/>
                  <a:pt x="4769871" y="2115516"/>
                </a:cubicBezTo>
                <a:close/>
                <a:moveTo>
                  <a:pt x="3499699" y="2115516"/>
                </a:moveTo>
                <a:cubicBezTo>
                  <a:pt x="3453041" y="2115516"/>
                  <a:pt x="3415425" y="2132594"/>
                  <a:pt x="3386850" y="2166750"/>
                </a:cubicBezTo>
                <a:cubicBezTo>
                  <a:pt x="3358275" y="2200906"/>
                  <a:pt x="3343987" y="2247005"/>
                  <a:pt x="3343987" y="2305048"/>
                </a:cubicBezTo>
                <a:cubicBezTo>
                  <a:pt x="3343987" y="2356840"/>
                  <a:pt x="3356824" y="2398140"/>
                  <a:pt x="3382497" y="2428948"/>
                </a:cubicBezTo>
                <a:cubicBezTo>
                  <a:pt x="3408170" y="2459755"/>
                  <a:pt x="3442884" y="2475159"/>
                  <a:pt x="3486639" y="2475159"/>
                </a:cubicBezTo>
                <a:cubicBezTo>
                  <a:pt x="3533743" y="2475159"/>
                  <a:pt x="3569350" y="2455960"/>
                  <a:pt x="3593461" y="2417562"/>
                </a:cubicBezTo>
                <a:lnTo>
                  <a:pt x="3594800" y="2417562"/>
                </a:lnTo>
                <a:lnTo>
                  <a:pt x="3594800" y="2444686"/>
                </a:lnTo>
                <a:cubicBezTo>
                  <a:pt x="3594800" y="2477056"/>
                  <a:pt x="3584977" y="2502673"/>
                  <a:pt x="3565332" y="2521537"/>
                </a:cubicBezTo>
                <a:cubicBezTo>
                  <a:pt x="3545687" y="2540401"/>
                  <a:pt x="3518005" y="2549833"/>
                  <a:pt x="3482286" y="2549833"/>
                </a:cubicBezTo>
                <a:cubicBezTo>
                  <a:pt x="3446344" y="2549833"/>
                  <a:pt x="3410737" y="2539564"/>
                  <a:pt x="3375464" y="2519026"/>
                </a:cubicBezTo>
                <a:lnTo>
                  <a:pt x="3375464" y="2608099"/>
                </a:lnTo>
                <a:cubicBezTo>
                  <a:pt x="3402477" y="2621271"/>
                  <a:pt x="3439089" y="2627856"/>
                  <a:pt x="3485300" y="2627856"/>
                </a:cubicBezTo>
                <a:cubicBezTo>
                  <a:pt x="3555175" y="2627856"/>
                  <a:pt x="3608529" y="2610388"/>
                  <a:pt x="3645364" y="2575451"/>
                </a:cubicBezTo>
                <a:cubicBezTo>
                  <a:pt x="3682199" y="2540513"/>
                  <a:pt x="3700617" y="2491232"/>
                  <a:pt x="3700617" y="2427608"/>
                </a:cubicBezTo>
                <a:lnTo>
                  <a:pt x="3700617" y="2123887"/>
                </a:lnTo>
                <a:lnTo>
                  <a:pt x="3594800" y="2123887"/>
                </a:lnTo>
                <a:lnTo>
                  <a:pt x="3594800" y="2163736"/>
                </a:lnTo>
                <a:lnTo>
                  <a:pt x="3593461" y="2163736"/>
                </a:lnTo>
                <a:cubicBezTo>
                  <a:pt x="3572699" y="2131589"/>
                  <a:pt x="3541445" y="2115516"/>
                  <a:pt x="3499699" y="2115516"/>
                </a:cubicBezTo>
                <a:close/>
                <a:moveTo>
                  <a:pt x="3162641" y="2115516"/>
                </a:moveTo>
                <a:cubicBezTo>
                  <a:pt x="3114420" y="2115516"/>
                  <a:pt x="3077697" y="2136389"/>
                  <a:pt x="3052470" y="2178135"/>
                </a:cubicBezTo>
                <a:lnTo>
                  <a:pt x="3051131" y="2178135"/>
                </a:lnTo>
                <a:lnTo>
                  <a:pt x="3051131" y="2123887"/>
                </a:lnTo>
                <a:lnTo>
                  <a:pt x="2945314" y="2123887"/>
                </a:lnTo>
                <a:lnTo>
                  <a:pt x="2945314" y="2466787"/>
                </a:lnTo>
                <a:lnTo>
                  <a:pt x="3051131" y="2466787"/>
                </a:lnTo>
                <a:lnTo>
                  <a:pt x="3051131" y="2271227"/>
                </a:lnTo>
                <a:cubicBezTo>
                  <a:pt x="3051131" y="2249573"/>
                  <a:pt x="3057047" y="2231713"/>
                  <a:pt x="3068879" y="2217649"/>
                </a:cubicBezTo>
                <a:cubicBezTo>
                  <a:pt x="3080710" y="2203585"/>
                  <a:pt x="3095779" y="2196553"/>
                  <a:pt x="3114085" y="2196553"/>
                </a:cubicBezTo>
                <a:cubicBezTo>
                  <a:pt x="3152036" y="2196553"/>
                  <a:pt x="3171012" y="2223118"/>
                  <a:pt x="3171012" y="2276250"/>
                </a:cubicBezTo>
                <a:lnTo>
                  <a:pt x="3171012" y="2466787"/>
                </a:lnTo>
                <a:lnTo>
                  <a:pt x="3276494" y="2466787"/>
                </a:lnTo>
                <a:lnTo>
                  <a:pt x="3276494" y="2256828"/>
                </a:lnTo>
                <a:cubicBezTo>
                  <a:pt x="3276494" y="2162620"/>
                  <a:pt x="3238543" y="2115516"/>
                  <a:pt x="3162641" y="2115516"/>
                </a:cubicBezTo>
                <a:close/>
                <a:moveTo>
                  <a:pt x="2553041" y="2115516"/>
                </a:moveTo>
                <a:cubicBezTo>
                  <a:pt x="2504820" y="2115516"/>
                  <a:pt x="2468097" y="2136389"/>
                  <a:pt x="2442870" y="2178135"/>
                </a:cubicBezTo>
                <a:lnTo>
                  <a:pt x="2441531" y="2178135"/>
                </a:lnTo>
                <a:lnTo>
                  <a:pt x="2441531" y="2123887"/>
                </a:lnTo>
                <a:lnTo>
                  <a:pt x="2335714" y="2123887"/>
                </a:lnTo>
                <a:lnTo>
                  <a:pt x="2335714" y="2466787"/>
                </a:lnTo>
                <a:lnTo>
                  <a:pt x="2441531" y="2466787"/>
                </a:lnTo>
                <a:lnTo>
                  <a:pt x="2441531" y="2271227"/>
                </a:lnTo>
                <a:cubicBezTo>
                  <a:pt x="2441531" y="2249573"/>
                  <a:pt x="2447447" y="2231713"/>
                  <a:pt x="2459278" y="2217649"/>
                </a:cubicBezTo>
                <a:cubicBezTo>
                  <a:pt x="2471110" y="2203585"/>
                  <a:pt x="2486179" y="2196553"/>
                  <a:pt x="2504485" y="2196553"/>
                </a:cubicBezTo>
                <a:cubicBezTo>
                  <a:pt x="2542437" y="2196553"/>
                  <a:pt x="2561412" y="2223118"/>
                  <a:pt x="2561412" y="2276250"/>
                </a:cubicBezTo>
                <a:lnTo>
                  <a:pt x="2561412" y="2466787"/>
                </a:lnTo>
                <a:lnTo>
                  <a:pt x="2666894" y="2466787"/>
                </a:lnTo>
                <a:lnTo>
                  <a:pt x="2666894" y="2256828"/>
                </a:lnTo>
                <a:cubicBezTo>
                  <a:pt x="2666894" y="2162620"/>
                  <a:pt x="2628942" y="2115516"/>
                  <a:pt x="2553041" y="2115516"/>
                </a:cubicBezTo>
                <a:close/>
                <a:moveTo>
                  <a:pt x="1912372" y="2115516"/>
                </a:moveTo>
                <a:cubicBezTo>
                  <a:pt x="1891388" y="2115516"/>
                  <a:pt x="1868115" y="2118418"/>
                  <a:pt x="1842553" y="2124222"/>
                </a:cubicBezTo>
                <a:cubicBezTo>
                  <a:pt x="1816992" y="2130026"/>
                  <a:pt x="1796844" y="2136724"/>
                  <a:pt x="1782110" y="2144314"/>
                </a:cubicBezTo>
                <a:lnTo>
                  <a:pt x="1782110" y="2224012"/>
                </a:lnTo>
                <a:cubicBezTo>
                  <a:pt x="1818945" y="2199678"/>
                  <a:pt x="1857790" y="2187511"/>
                  <a:pt x="1898643" y="2187511"/>
                </a:cubicBezTo>
                <a:cubicBezTo>
                  <a:pt x="1939273" y="2187511"/>
                  <a:pt x="1959588" y="2206264"/>
                  <a:pt x="1959588" y="2243768"/>
                </a:cubicBezTo>
                <a:lnTo>
                  <a:pt x="1866496" y="2256158"/>
                </a:lnTo>
                <a:cubicBezTo>
                  <a:pt x="1787692" y="2266427"/>
                  <a:pt x="1748289" y="2304825"/>
                  <a:pt x="1748289" y="2371351"/>
                </a:cubicBezTo>
                <a:cubicBezTo>
                  <a:pt x="1748289" y="2402828"/>
                  <a:pt x="1757833" y="2427999"/>
                  <a:pt x="1776920" y="2446863"/>
                </a:cubicBezTo>
                <a:cubicBezTo>
                  <a:pt x="1796007" y="2465727"/>
                  <a:pt x="1822182" y="2475159"/>
                  <a:pt x="1855445" y="2475159"/>
                </a:cubicBezTo>
                <a:cubicBezTo>
                  <a:pt x="1900541" y="2475159"/>
                  <a:pt x="1934585" y="2455960"/>
                  <a:pt x="1957579" y="2417562"/>
                </a:cubicBezTo>
                <a:lnTo>
                  <a:pt x="1958918" y="2417562"/>
                </a:lnTo>
                <a:lnTo>
                  <a:pt x="1958918" y="2466787"/>
                </a:lnTo>
                <a:lnTo>
                  <a:pt x="2059043" y="2466787"/>
                </a:lnTo>
                <a:lnTo>
                  <a:pt x="2059043" y="2261851"/>
                </a:lnTo>
                <a:cubicBezTo>
                  <a:pt x="2059043" y="2164294"/>
                  <a:pt x="2010152" y="2115516"/>
                  <a:pt x="1912372" y="2115516"/>
                </a:cubicBezTo>
                <a:close/>
                <a:moveTo>
                  <a:pt x="7353863" y="2068970"/>
                </a:moveTo>
                <a:cubicBezTo>
                  <a:pt x="7380652" y="2068970"/>
                  <a:pt x="7405376" y="2071649"/>
                  <a:pt x="7428035" y="2077006"/>
                </a:cubicBezTo>
                <a:lnTo>
                  <a:pt x="7452553" y="2086574"/>
                </a:lnTo>
                <a:lnTo>
                  <a:pt x="7449626" y="2090952"/>
                </a:lnTo>
                <a:lnTo>
                  <a:pt x="7379510" y="2193204"/>
                </a:lnTo>
                <a:lnTo>
                  <a:pt x="7307987" y="2193204"/>
                </a:lnTo>
                <a:lnTo>
                  <a:pt x="7307987" y="2279599"/>
                </a:lnTo>
                <a:lnTo>
                  <a:pt x="7320266" y="2279599"/>
                </a:lnTo>
                <a:lnTo>
                  <a:pt x="7264618" y="2360751"/>
                </a:lnTo>
                <a:lnTo>
                  <a:pt x="7239841" y="2343892"/>
                </a:lnTo>
                <a:cubicBezTo>
                  <a:pt x="7214504" y="2316880"/>
                  <a:pt x="7201835" y="2278706"/>
                  <a:pt x="7201835" y="2229369"/>
                </a:cubicBezTo>
                <a:cubicBezTo>
                  <a:pt x="7201835" y="2180702"/>
                  <a:pt x="7215954" y="2141802"/>
                  <a:pt x="7244195" y="2112669"/>
                </a:cubicBezTo>
                <a:cubicBezTo>
                  <a:pt x="7272435" y="2083536"/>
                  <a:pt x="7308991" y="2068970"/>
                  <a:pt x="7353863" y="2068970"/>
                </a:cubicBezTo>
                <a:close/>
                <a:moveTo>
                  <a:pt x="7489817" y="2030837"/>
                </a:moveTo>
                <a:lnTo>
                  <a:pt x="7489817" y="2101116"/>
                </a:lnTo>
                <a:lnTo>
                  <a:pt x="7452553" y="2086574"/>
                </a:lnTo>
                <a:close/>
                <a:moveTo>
                  <a:pt x="9785118" y="1986593"/>
                </a:moveTo>
                <a:lnTo>
                  <a:pt x="9893279" y="1986593"/>
                </a:lnTo>
                <a:lnTo>
                  <a:pt x="9893279" y="2379053"/>
                </a:lnTo>
                <a:lnTo>
                  <a:pt x="10071092" y="2379053"/>
                </a:lnTo>
                <a:lnTo>
                  <a:pt x="10071092" y="2466787"/>
                </a:lnTo>
                <a:lnTo>
                  <a:pt x="9785118" y="2466787"/>
                </a:lnTo>
                <a:close/>
                <a:moveTo>
                  <a:pt x="3984395" y="1986593"/>
                </a:moveTo>
                <a:lnTo>
                  <a:pt x="3984395" y="2466787"/>
                </a:lnTo>
                <a:lnTo>
                  <a:pt x="4081840" y="2466787"/>
                </a:lnTo>
                <a:lnTo>
                  <a:pt x="4081840" y="2201241"/>
                </a:lnTo>
                <a:cubicBezTo>
                  <a:pt x="4081840" y="2165522"/>
                  <a:pt x="4080389" y="2123999"/>
                  <a:pt x="4077487" y="2076671"/>
                </a:cubicBezTo>
                <a:lnTo>
                  <a:pt x="4080501" y="2076671"/>
                </a:lnTo>
                <a:cubicBezTo>
                  <a:pt x="4087421" y="2112613"/>
                  <a:pt x="4092444" y="2134938"/>
                  <a:pt x="4095569" y="2143644"/>
                </a:cubicBezTo>
                <a:lnTo>
                  <a:pt x="4210092" y="2466787"/>
                </a:lnTo>
                <a:lnTo>
                  <a:pt x="4298497" y="2466787"/>
                </a:lnTo>
                <a:lnTo>
                  <a:pt x="4411010" y="2140295"/>
                </a:lnTo>
                <a:cubicBezTo>
                  <a:pt x="4415475" y="2127348"/>
                  <a:pt x="4420498" y="2106139"/>
                  <a:pt x="4426080" y="2076671"/>
                </a:cubicBezTo>
                <a:lnTo>
                  <a:pt x="4428758" y="2076671"/>
                </a:lnTo>
                <a:cubicBezTo>
                  <a:pt x="4426080" y="2114176"/>
                  <a:pt x="4424740" y="2148444"/>
                  <a:pt x="4424740" y="2179474"/>
                </a:cubicBezTo>
                <a:lnTo>
                  <a:pt x="4424740" y="2466787"/>
                </a:lnTo>
                <a:lnTo>
                  <a:pt x="4531561" y="2466787"/>
                </a:lnTo>
                <a:lnTo>
                  <a:pt x="4531561" y="1986593"/>
                </a:lnTo>
                <a:lnTo>
                  <a:pt x="4377189" y="1986593"/>
                </a:lnTo>
                <a:lnTo>
                  <a:pt x="4279074" y="2270557"/>
                </a:lnTo>
                <a:cubicBezTo>
                  <a:pt x="4272378" y="2290203"/>
                  <a:pt x="4266015" y="2313308"/>
                  <a:pt x="4259987" y="2339874"/>
                </a:cubicBezTo>
                <a:lnTo>
                  <a:pt x="4257978" y="2339874"/>
                </a:lnTo>
                <a:cubicBezTo>
                  <a:pt x="4254406" y="2316880"/>
                  <a:pt x="4248714" y="2293998"/>
                  <a:pt x="4240900" y="2271227"/>
                </a:cubicBezTo>
                <a:lnTo>
                  <a:pt x="4142785" y="1986593"/>
                </a:lnTo>
                <a:close/>
                <a:moveTo>
                  <a:pt x="1063308" y="1986593"/>
                </a:moveTo>
                <a:lnTo>
                  <a:pt x="1063308" y="2074662"/>
                </a:lnTo>
                <a:lnTo>
                  <a:pt x="1199597" y="2074662"/>
                </a:lnTo>
                <a:lnTo>
                  <a:pt x="1199597" y="2466787"/>
                </a:lnTo>
                <a:lnTo>
                  <a:pt x="1308093" y="2466787"/>
                </a:lnTo>
                <a:lnTo>
                  <a:pt x="1308093" y="2074662"/>
                </a:lnTo>
                <a:lnTo>
                  <a:pt x="1445052" y="2074662"/>
                </a:lnTo>
                <a:lnTo>
                  <a:pt x="1445052" y="1986593"/>
                </a:lnTo>
                <a:close/>
                <a:moveTo>
                  <a:pt x="2808392" y="1960809"/>
                </a:moveTo>
                <a:cubicBezTo>
                  <a:pt x="2790533" y="1960809"/>
                  <a:pt x="2775910" y="1965832"/>
                  <a:pt x="2764525" y="1975878"/>
                </a:cubicBezTo>
                <a:cubicBezTo>
                  <a:pt x="2753139" y="1985924"/>
                  <a:pt x="2747447" y="1998872"/>
                  <a:pt x="2747447" y="2014722"/>
                </a:cubicBezTo>
                <a:cubicBezTo>
                  <a:pt x="2747447" y="2030126"/>
                  <a:pt x="2753139" y="2043129"/>
                  <a:pt x="2764525" y="2053733"/>
                </a:cubicBezTo>
                <a:cubicBezTo>
                  <a:pt x="2775910" y="2064337"/>
                  <a:pt x="2790533" y="2069639"/>
                  <a:pt x="2808392" y="2069639"/>
                </a:cubicBezTo>
                <a:cubicBezTo>
                  <a:pt x="2826475" y="2069639"/>
                  <a:pt x="2841153" y="2064505"/>
                  <a:pt x="2852426" y="2054236"/>
                </a:cubicBezTo>
                <a:cubicBezTo>
                  <a:pt x="2863700" y="2043967"/>
                  <a:pt x="2869337" y="2030795"/>
                  <a:pt x="2869337" y="2014722"/>
                </a:cubicBezTo>
                <a:cubicBezTo>
                  <a:pt x="2869337" y="1998872"/>
                  <a:pt x="2863700" y="1985924"/>
                  <a:pt x="2852426" y="1975878"/>
                </a:cubicBezTo>
                <a:cubicBezTo>
                  <a:pt x="2841153" y="1965832"/>
                  <a:pt x="2826475" y="1960809"/>
                  <a:pt x="2808392" y="1960809"/>
                </a:cubicBezTo>
                <a:close/>
                <a:moveTo>
                  <a:pt x="2198792" y="1960809"/>
                </a:moveTo>
                <a:cubicBezTo>
                  <a:pt x="2180933" y="1960809"/>
                  <a:pt x="2166310" y="1965832"/>
                  <a:pt x="2154925" y="1975878"/>
                </a:cubicBezTo>
                <a:cubicBezTo>
                  <a:pt x="2143540" y="1985924"/>
                  <a:pt x="2137847" y="1998872"/>
                  <a:pt x="2137847" y="2014722"/>
                </a:cubicBezTo>
                <a:cubicBezTo>
                  <a:pt x="2137847" y="2030126"/>
                  <a:pt x="2143540" y="2043129"/>
                  <a:pt x="2154925" y="2053733"/>
                </a:cubicBezTo>
                <a:cubicBezTo>
                  <a:pt x="2166310" y="2064337"/>
                  <a:pt x="2180933" y="2069639"/>
                  <a:pt x="2198792" y="2069639"/>
                </a:cubicBezTo>
                <a:cubicBezTo>
                  <a:pt x="2216875" y="2069639"/>
                  <a:pt x="2231553" y="2064505"/>
                  <a:pt x="2242827" y="2054236"/>
                </a:cubicBezTo>
                <a:cubicBezTo>
                  <a:pt x="2254100" y="2043967"/>
                  <a:pt x="2259737" y="2030795"/>
                  <a:pt x="2259737" y="2014722"/>
                </a:cubicBezTo>
                <a:cubicBezTo>
                  <a:pt x="2259737" y="1998872"/>
                  <a:pt x="2254100" y="1985924"/>
                  <a:pt x="2242827" y="1975878"/>
                </a:cubicBezTo>
                <a:cubicBezTo>
                  <a:pt x="2231553" y="1965832"/>
                  <a:pt x="2216875" y="1960809"/>
                  <a:pt x="2198792" y="1960809"/>
                </a:cubicBezTo>
                <a:close/>
                <a:moveTo>
                  <a:pt x="10728354" y="1959134"/>
                </a:moveTo>
                <a:lnTo>
                  <a:pt x="10834171" y="1959134"/>
                </a:lnTo>
                <a:lnTo>
                  <a:pt x="10834171" y="2466787"/>
                </a:lnTo>
                <a:lnTo>
                  <a:pt x="10728354" y="2466787"/>
                </a:lnTo>
                <a:lnTo>
                  <a:pt x="10728354" y="2419571"/>
                </a:lnTo>
                <a:lnTo>
                  <a:pt x="10727014" y="2419571"/>
                </a:lnTo>
                <a:cubicBezTo>
                  <a:pt x="10702904" y="2456630"/>
                  <a:pt x="10667520" y="2475159"/>
                  <a:pt x="10620863" y="2475159"/>
                </a:cubicBezTo>
                <a:cubicBezTo>
                  <a:pt x="10578000" y="2475159"/>
                  <a:pt x="10543509" y="2460034"/>
                  <a:pt x="10517390" y="2429785"/>
                </a:cubicBezTo>
                <a:cubicBezTo>
                  <a:pt x="10491271" y="2399535"/>
                  <a:pt x="10478211" y="2357287"/>
                  <a:pt x="10478211" y="2303039"/>
                </a:cubicBezTo>
                <a:cubicBezTo>
                  <a:pt x="10478211" y="2246335"/>
                  <a:pt x="10492610" y="2200906"/>
                  <a:pt x="10521408" y="2166750"/>
                </a:cubicBezTo>
                <a:cubicBezTo>
                  <a:pt x="10550207" y="2132594"/>
                  <a:pt x="10587934" y="2115516"/>
                  <a:pt x="10634592" y="2115516"/>
                </a:cubicBezTo>
                <a:cubicBezTo>
                  <a:pt x="10678794" y="2115516"/>
                  <a:pt x="10709601" y="2131366"/>
                  <a:pt x="10727014" y="2163066"/>
                </a:cubicBezTo>
                <a:lnTo>
                  <a:pt x="10728354" y="2163066"/>
                </a:lnTo>
                <a:close/>
                <a:moveTo>
                  <a:pt x="9403263" y="1959134"/>
                </a:moveTo>
                <a:lnTo>
                  <a:pt x="9509079" y="1959134"/>
                </a:lnTo>
                <a:lnTo>
                  <a:pt x="9509079" y="2466787"/>
                </a:lnTo>
                <a:lnTo>
                  <a:pt x="9403263" y="2466787"/>
                </a:lnTo>
                <a:close/>
                <a:moveTo>
                  <a:pt x="6212388" y="1959134"/>
                </a:moveTo>
                <a:lnTo>
                  <a:pt x="6212388" y="2466787"/>
                </a:lnTo>
                <a:lnTo>
                  <a:pt x="6318205" y="2466787"/>
                </a:lnTo>
                <a:lnTo>
                  <a:pt x="6318205" y="1959134"/>
                </a:lnTo>
                <a:close/>
                <a:moveTo>
                  <a:pt x="0" y="0"/>
                </a:moveTo>
                <a:lnTo>
                  <a:pt x="8356333" y="0"/>
                </a:lnTo>
                <a:cubicBezTo>
                  <a:pt x="8356333" y="580795"/>
                  <a:pt x="8074979" y="1134584"/>
                  <a:pt x="7723287" y="1681623"/>
                </a:cubicBezTo>
                <a:lnTo>
                  <a:pt x="7489817" y="2030837"/>
                </a:lnTo>
                <a:lnTo>
                  <a:pt x="7489817" y="1999653"/>
                </a:lnTo>
                <a:cubicBezTo>
                  <a:pt x="7450973" y="1985589"/>
                  <a:pt x="7406102" y="1978557"/>
                  <a:pt x="7355202" y="1978557"/>
                </a:cubicBezTo>
                <a:cubicBezTo>
                  <a:pt x="7274389" y="1978557"/>
                  <a:pt x="7209648" y="2002332"/>
                  <a:pt x="7160982" y="2049882"/>
                </a:cubicBezTo>
                <a:cubicBezTo>
                  <a:pt x="7112315" y="2097433"/>
                  <a:pt x="7087981" y="2158936"/>
                  <a:pt x="7087981" y="2234392"/>
                </a:cubicBezTo>
                <a:cubicBezTo>
                  <a:pt x="7087981" y="2309401"/>
                  <a:pt x="7110250" y="2368282"/>
                  <a:pt x="7154787" y="2411032"/>
                </a:cubicBezTo>
                <a:cubicBezTo>
                  <a:pt x="7165921" y="2421720"/>
                  <a:pt x="7178077" y="2431072"/>
                  <a:pt x="7191255" y="2439088"/>
                </a:cubicBezTo>
                <a:lnTo>
                  <a:pt x="7206109" y="2446075"/>
                </a:lnTo>
                <a:lnTo>
                  <a:pt x="7169372" y="2499649"/>
                </a:lnTo>
                <a:cubicBezTo>
                  <a:pt x="7077052" y="2635987"/>
                  <a:pt x="6986931" y="2772535"/>
                  <a:pt x="6902305" y="2909611"/>
                </a:cubicBezTo>
                <a:lnTo>
                  <a:pt x="6827038" y="3036311"/>
                </a:lnTo>
                <a:lnTo>
                  <a:pt x="6825746" y="3037208"/>
                </a:lnTo>
                <a:lnTo>
                  <a:pt x="6825043" y="3039669"/>
                </a:lnTo>
                <a:lnTo>
                  <a:pt x="6779900" y="3115661"/>
                </a:lnTo>
                <a:lnTo>
                  <a:pt x="6766587" y="3140343"/>
                </a:lnTo>
                <a:lnTo>
                  <a:pt x="6766587" y="3041561"/>
                </a:lnTo>
                <a:cubicBezTo>
                  <a:pt x="6766587" y="3040073"/>
                  <a:pt x="6766140" y="3038771"/>
                  <a:pt x="6765247" y="3037655"/>
                </a:cubicBezTo>
                <a:cubicBezTo>
                  <a:pt x="6764355" y="3036538"/>
                  <a:pt x="6762829" y="3035571"/>
                  <a:pt x="6760671" y="3034753"/>
                </a:cubicBezTo>
                <a:cubicBezTo>
                  <a:pt x="6758513" y="3033934"/>
                  <a:pt x="6755648" y="3033301"/>
                  <a:pt x="6752076" y="3032855"/>
                </a:cubicBezTo>
                <a:cubicBezTo>
                  <a:pt x="6748504" y="3032409"/>
                  <a:pt x="6743965" y="3032185"/>
                  <a:pt x="6738459" y="3032185"/>
                </a:cubicBezTo>
                <a:cubicBezTo>
                  <a:pt x="6732952" y="3032185"/>
                  <a:pt x="6728413" y="3032409"/>
                  <a:pt x="6724841" y="3032855"/>
                </a:cubicBezTo>
                <a:cubicBezTo>
                  <a:pt x="6721268" y="3033301"/>
                  <a:pt x="6718404" y="3033934"/>
                  <a:pt x="6716246" y="3034753"/>
                </a:cubicBezTo>
                <a:cubicBezTo>
                  <a:pt x="6714088" y="3035571"/>
                  <a:pt x="6712563" y="3036538"/>
                  <a:pt x="6711670" y="3037655"/>
                </a:cubicBezTo>
                <a:cubicBezTo>
                  <a:pt x="6710776" y="3038771"/>
                  <a:pt x="6710330" y="3040073"/>
                  <a:pt x="6710330" y="3041561"/>
                </a:cubicBezTo>
                <a:lnTo>
                  <a:pt x="6710330" y="3240247"/>
                </a:lnTo>
                <a:lnTo>
                  <a:pt x="6711252" y="3242936"/>
                </a:lnTo>
                <a:lnTo>
                  <a:pt x="6668210" y="3322738"/>
                </a:lnTo>
                <a:cubicBezTo>
                  <a:pt x="6105502" y="4430318"/>
                  <a:pt x="6105502" y="5591907"/>
                  <a:pt x="8356333" y="6969536"/>
                </a:cubicBezTo>
                <a:lnTo>
                  <a:pt x="0" y="6949439"/>
                </a:lnTo>
                <a:close/>
              </a:path>
            </a:pathLst>
          </a:custGeom>
          <a:solidFill>
            <a:schemeClr val="bg1">
              <a:lumMod val="8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31630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5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Rectangle 4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4" name="Rectangle 4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5" name="Rectangle 4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6" name="Freeform: Shape 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AB867D9-6058-1321-E8B3-EFF04C98ECE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General Ledger Accounting Cycle</a:t>
            </a:r>
          </a:p>
        </p:txBody>
      </p:sp>
      <p:pic>
        <p:nvPicPr>
          <p:cNvPr id="11" name="Content Placeholder 10">
            <a:extLst>
              <a:ext uri="{FF2B5EF4-FFF2-40B4-BE49-F238E27FC236}">
                <a16:creationId xmlns:a16="http://schemas.microsoft.com/office/drawing/2014/main" id="{EB4E6D21-F8A5-D3CE-7F8D-D8918D880E74}"/>
              </a:ext>
            </a:extLst>
          </p:cNvPr>
          <p:cNvPicPr>
            <a:picLocks noGrp="1" noChangeAspect="1"/>
          </p:cNvPicPr>
          <p:nvPr>
            <p:ph idx="1"/>
          </p:nvPr>
        </p:nvPicPr>
        <p:blipFill>
          <a:blip r:embed="rId2"/>
          <a:stretch>
            <a:fillRect/>
          </a:stretch>
        </p:blipFill>
        <p:spPr>
          <a:xfrm>
            <a:off x="4038604" y="0"/>
            <a:ext cx="8153396" cy="7032567"/>
          </a:xfrm>
          <a:prstGeom prst="rect">
            <a:avLst/>
          </a:prstGeom>
        </p:spPr>
      </p:pic>
    </p:spTree>
    <p:extLst>
      <p:ext uri="{BB962C8B-B14F-4D97-AF65-F5344CB8AC3E}">
        <p14:creationId xmlns:p14="http://schemas.microsoft.com/office/powerpoint/2010/main" val="166607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A2241A-77C6-5A5F-29E8-B49F6E172102}"/>
              </a:ext>
            </a:extLst>
          </p:cNvPr>
          <p:cNvSpPr/>
          <p:nvPr/>
        </p:nvSpPr>
        <p:spPr>
          <a:xfrm>
            <a:off x="-32715" y="-31346"/>
            <a:ext cx="12192000" cy="6905901"/>
          </a:xfrm>
          <a:prstGeom prst="rect">
            <a:avLst/>
          </a:prstGeom>
          <a:gradFill flip="none" rotWithShape="1">
            <a:gsLst>
              <a:gs pos="0">
                <a:schemeClr val="tx1">
                  <a:alpha val="0"/>
                </a:schemeClr>
              </a:gs>
              <a:gs pos="100000">
                <a:schemeClr val="tx1"/>
              </a:gs>
            </a:gsLst>
            <a:lin ang="10800000" scaled="1"/>
            <a:tileRect/>
          </a:gra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 name="Rectangle: Top Corners Rounded 4">
            <a:extLst>
              <a:ext uri="{FF2B5EF4-FFF2-40B4-BE49-F238E27FC236}">
                <a16:creationId xmlns:a16="http://schemas.microsoft.com/office/drawing/2014/main" id="{67B99E7D-D5A3-499B-4EF1-266888261D9F}"/>
              </a:ext>
            </a:extLst>
          </p:cNvPr>
          <p:cNvSpPr/>
          <p:nvPr/>
        </p:nvSpPr>
        <p:spPr>
          <a:xfrm>
            <a:off x="11125021" y="1247106"/>
            <a:ext cx="787342" cy="425398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Rectangle: Top Corners Rounded 5">
            <a:extLst>
              <a:ext uri="{FF2B5EF4-FFF2-40B4-BE49-F238E27FC236}">
                <a16:creationId xmlns:a16="http://schemas.microsoft.com/office/drawing/2014/main" id="{F41F85DA-2570-65D9-AC8A-8767D92189D7}"/>
              </a:ext>
            </a:extLst>
          </p:cNvPr>
          <p:cNvSpPr/>
          <p:nvPr/>
        </p:nvSpPr>
        <p:spPr>
          <a:xfrm>
            <a:off x="6225145" y="1046375"/>
            <a:ext cx="762010" cy="4311097"/>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Top Corners Rounded 6">
            <a:extLst>
              <a:ext uri="{FF2B5EF4-FFF2-40B4-BE49-F238E27FC236}">
                <a16:creationId xmlns:a16="http://schemas.microsoft.com/office/drawing/2014/main" id="{4A6E2B79-838A-C8EA-4B33-4912CB58A274}"/>
              </a:ext>
            </a:extLst>
          </p:cNvPr>
          <p:cNvSpPr/>
          <p:nvPr/>
        </p:nvSpPr>
        <p:spPr>
          <a:xfrm>
            <a:off x="7243492" y="721360"/>
            <a:ext cx="773922" cy="509026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Top Corners Rounded 8">
            <a:extLst>
              <a:ext uri="{FF2B5EF4-FFF2-40B4-BE49-F238E27FC236}">
                <a16:creationId xmlns:a16="http://schemas.microsoft.com/office/drawing/2014/main" id="{DC29042E-1799-96B7-69F4-66F11B75AD67}"/>
              </a:ext>
            </a:extLst>
          </p:cNvPr>
          <p:cNvSpPr/>
          <p:nvPr/>
        </p:nvSpPr>
        <p:spPr>
          <a:xfrm>
            <a:off x="9254583" y="1356913"/>
            <a:ext cx="703594" cy="414417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Top Corners Rounded 9">
            <a:extLst>
              <a:ext uri="{FF2B5EF4-FFF2-40B4-BE49-F238E27FC236}">
                <a16:creationId xmlns:a16="http://schemas.microsoft.com/office/drawing/2014/main" id="{19A2047E-04FD-CE2E-60B2-1BB4A006C310}"/>
              </a:ext>
            </a:extLst>
          </p:cNvPr>
          <p:cNvSpPr/>
          <p:nvPr/>
        </p:nvSpPr>
        <p:spPr>
          <a:xfrm>
            <a:off x="10214515" y="1797320"/>
            <a:ext cx="703594" cy="326336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Top Corners Rounded 10">
            <a:extLst>
              <a:ext uri="{FF2B5EF4-FFF2-40B4-BE49-F238E27FC236}">
                <a16:creationId xmlns:a16="http://schemas.microsoft.com/office/drawing/2014/main" id="{6CD7CC37-72D1-1BE2-84D5-D5D0D2CCD69F}"/>
              </a:ext>
            </a:extLst>
          </p:cNvPr>
          <p:cNvSpPr/>
          <p:nvPr/>
        </p:nvSpPr>
        <p:spPr>
          <a:xfrm>
            <a:off x="8273751" y="1040064"/>
            <a:ext cx="773922" cy="4663602"/>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6ACEEC3-4270-3C93-D2F5-D33B74DAFDCC}"/>
              </a:ext>
            </a:extLst>
          </p:cNvPr>
          <p:cNvSpPr txBox="1"/>
          <p:nvPr/>
        </p:nvSpPr>
        <p:spPr>
          <a:xfrm>
            <a:off x="-32715" y="406750"/>
            <a:ext cx="6173769" cy="1482970"/>
          </a:xfrm>
          <a:prstGeom prst="rect">
            <a:avLst/>
          </a:prstGeom>
          <a:noFill/>
        </p:spPr>
        <p:txBody>
          <a:bodyPr wrap="square">
            <a:spAutoFit/>
          </a:bodyPr>
          <a:lstStyle/>
          <a:p>
            <a:pPr algn="ctr">
              <a:lnSpc>
                <a:spcPct val="107000"/>
              </a:lnSpc>
              <a:spcAft>
                <a:spcPts val="800"/>
              </a:spcAft>
            </a:pPr>
            <a:r>
              <a:rPr lang="en-US" sz="4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1) Purpose of the Training </a:t>
            </a:r>
          </a:p>
          <a:p>
            <a:pPr algn="ctr">
              <a:lnSpc>
                <a:spcPct val="107000"/>
              </a:lnSpc>
              <a:spcAft>
                <a:spcPts val="800"/>
              </a:spcAft>
            </a:pPr>
            <a:r>
              <a:rPr lang="en-US" sz="4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Manual Document</a:t>
            </a:r>
            <a:endParaRPr lang="en-US" sz="40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CDFF7B5-B1C4-9DB3-D2CA-C40DE7359C58}"/>
              </a:ext>
            </a:extLst>
          </p:cNvPr>
          <p:cNvSpPr txBox="1"/>
          <p:nvPr/>
        </p:nvSpPr>
        <p:spPr>
          <a:xfrm>
            <a:off x="405124" y="2448033"/>
            <a:ext cx="4757015" cy="3760068"/>
          </a:xfrm>
          <a:prstGeom prst="rect">
            <a:avLst/>
          </a:prstGeom>
          <a:noFill/>
        </p:spPr>
        <p:txBody>
          <a:bodyPr wrap="square">
            <a:spAutoFit/>
          </a:bodyPr>
          <a:lstStyle/>
          <a:p>
            <a:pPr>
              <a:lnSpc>
                <a:spcPct val="107000"/>
              </a:lnSpc>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The goal of the User Training Manual Documentation is to discuss all the business cycles applied in the Document in more details to be considered as a guide for the user with more details of the operation which he is responsible for.</a:t>
            </a:r>
          </a:p>
        </p:txBody>
      </p:sp>
      <p:pic>
        <p:nvPicPr>
          <p:cNvPr id="15" name="Picture 14">
            <a:extLst>
              <a:ext uri="{FF2B5EF4-FFF2-40B4-BE49-F238E27FC236}">
                <a16:creationId xmlns:a16="http://schemas.microsoft.com/office/drawing/2014/main" id="{DF13EF10-C124-7A19-99E1-04F8EB9CEA6B}"/>
              </a:ext>
            </a:extLst>
          </p:cNvPr>
          <p:cNvPicPr>
            <a:picLocks noChangeAspect="1"/>
          </p:cNvPicPr>
          <p:nvPr/>
        </p:nvPicPr>
        <p:blipFill rotWithShape="1">
          <a:blip r:embed="rId3">
            <a:extLst>
              <a:ext uri="{28A0092B-C50C-407E-A947-70E740481C1C}">
                <a14:useLocalDpi xmlns:a14="http://schemas.microsoft.com/office/drawing/2010/main" val="0"/>
              </a:ext>
            </a:extLst>
          </a:blip>
          <a:srcRect l="21875" r="21875"/>
          <a:stretch/>
        </p:blipFill>
        <p:spPr>
          <a:xfrm>
            <a:off x="821183" y="9109005"/>
            <a:ext cx="1190013" cy="1190013"/>
          </a:xfrm>
          <a:prstGeom prst="ellipse">
            <a:avLst/>
          </a:prstGeom>
        </p:spPr>
      </p:pic>
      <p:pic>
        <p:nvPicPr>
          <p:cNvPr id="16" name="Picture 15">
            <a:extLst>
              <a:ext uri="{FF2B5EF4-FFF2-40B4-BE49-F238E27FC236}">
                <a16:creationId xmlns:a16="http://schemas.microsoft.com/office/drawing/2014/main" id="{D3AEA3BC-923B-79CA-6E04-72F985A1CB33}"/>
              </a:ext>
            </a:extLst>
          </p:cNvPr>
          <p:cNvPicPr>
            <a:picLocks noChangeAspect="1"/>
          </p:cNvPicPr>
          <p:nvPr/>
        </p:nvPicPr>
        <p:blipFill rotWithShape="1">
          <a:blip r:embed="rId4">
            <a:extLst>
              <a:ext uri="{28A0092B-C50C-407E-A947-70E740481C1C}">
                <a14:useLocalDpi xmlns:a14="http://schemas.microsoft.com/office/drawing/2010/main" val="0"/>
              </a:ext>
            </a:extLst>
          </a:blip>
          <a:srcRect l="20342" r="20342"/>
          <a:stretch/>
        </p:blipFill>
        <p:spPr>
          <a:xfrm>
            <a:off x="828767" y="8866460"/>
            <a:ext cx="1190013" cy="1190013"/>
          </a:xfrm>
          <a:prstGeom prst="ellipse">
            <a:avLst/>
          </a:prstGeom>
        </p:spPr>
      </p:pic>
      <p:pic>
        <p:nvPicPr>
          <p:cNvPr id="17" name="Picture 16">
            <a:extLst>
              <a:ext uri="{FF2B5EF4-FFF2-40B4-BE49-F238E27FC236}">
                <a16:creationId xmlns:a16="http://schemas.microsoft.com/office/drawing/2014/main" id="{4F9A63F0-BD2A-7715-163D-52363730D701}"/>
              </a:ext>
            </a:extLst>
          </p:cNvPr>
          <p:cNvPicPr>
            <a:picLocks noChangeAspect="1"/>
          </p:cNvPicPr>
          <p:nvPr/>
        </p:nvPicPr>
        <p:blipFill rotWithShape="1">
          <a:blip r:embed="rId5">
            <a:extLst>
              <a:ext uri="{28A0092B-C50C-407E-A947-70E740481C1C}">
                <a14:useLocalDpi xmlns:a14="http://schemas.microsoft.com/office/drawing/2010/main" val="0"/>
              </a:ext>
            </a:extLst>
          </a:blip>
          <a:srcRect l="21875" r="21875"/>
          <a:stretch/>
        </p:blipFill>
        <p:spPr>
          <a:xfrm>
            <a:off x="826911" y="10286550"/>
            <a:ext cx="1190013" cy="1190013"/>
          </a:xfrm>
          <a:prstGeom prst="ellipse">
            <a:avLst/>
          </a:prstGeom>
        </p:spPr>
      </p:pic>
      <p:pic>
        <p:nvPicPr>
          <p:cNvPr id="18" name="Picture 17">
            <a:extLst>
              <a:ext uri="{FF2B5EF4-FFF2-40B4-BE49-F238E27FC236}">
                <a16:creationId xmlns:a16="http://schemas.microsoft.com/office/drawing/2014/main" id="{C168C3FA-D5F7-0B80-BF8D-1070E16650D7}"/>
              </a:ext>
            </a:extLst>
          </p:cNvPr>
          <p:cNvPicPr>
            <a:picLocks noChangeAspect="1"/>
          </p:cNvPicPr>
          <p:nvPr/>
        </p:nvPicPr>
        <p:blipFill>
          <a:blip r:embed="rId6">
            <a:extLst>
              <a:ext uri="{28A0092B-C50C-407E-A947-70E740481C1C}">
                <a14:useLocalDpi xmlns:a14="http://schemas.microsoft.com/office/drawing/2010/main" val="0"/>
              </a:ext>
            </a:extLst>
          </a:blip>
          <a:srcRect l="27500" r="27500"/>
          <a:stretch/>
        </p:blipFill>
        <p:spPr>
          <a:xfrm>
            <a:off x="583166" y="7071975"/>
            <a:ext cx="1794485" cy="1794485"/>
          </a:xfrm>
          <a:prstGeom prst="ellipse">
            <a:avLst/>
          </a:prstGeom>
        </p:spPr>
      </p:pic>
    </p:spTree>
    <p:extLst>
      <p:ext uri="{BB962C8B-B14F-4D97-AF65-F5344CB8AC3E}">
        <p14:creationId xmlns:p14="http://schemas.microsoft.com/office/powerpoint/2010/main" val="2459938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a:extLst>
            <a:ext uri="{FF2B5EF4-FFF2-40B4-BE49-F238E27FC236}">
              <a16:creationId xmlns:a16="http://schemas.microsoft.com/office/drawing/2014/main" id="{69DF28F2-896D-7887-DEB6-7B83DFC22C0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675FA0DC-B3CD-0B91-D8E8-387C6023C5DA}"/>
              </a:ext>
            </a:extLst>
          </p:cNvPr>
          <p:cNvSpPr/>
          <p:nvPr/>
        </p:nvSpPr>
        <p:spPr>
          <a:xfrm>
            <a:off x="0" y="0"/>
            <a:ext cx="12192000" cy="6858000"/>
          </a:xfrm>
          <a:prstGeom prst="rect">
            <a:avLst/>
          </a:prstGeom>
          <a:gradFill flip="none" rotWithShape="1">
            <a:gsLst>
              <a:gs pos="0">
                <a:schemeClr val="tx1">
                  <a:alpha val="0"/>
                </a:schemeClr>
              </a:gs>
              <a:gs pos="100000">
                <a:schemeClr val="tx1"/>
              </a:gs>
            </a:gsLst>
            <a:lin ang="10800000" scaled="1"/>
            <a:tileRect/>
          </a:gra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6334D32-882F-E0A7-577E-1037B824D09A}"/>
              </a:ext>
            </a:extLst>
          </p:cNvPr>
          <p:cNvSpPr txBox="1"/>
          <p:nvPr/>
        </p:nvSpPr>
        <p:spPr>
          <a:xfrm>
            <a:off x="-130755" y="62568"/>
            <a:ext cx="574153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Calibri" panose="020F0502020204030204"/>
              </a:rPr>
              <a:t>2) </a:t>
            </a: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Definition &amp; setup</a:t>
            </a:r>
          </a:p>
        </p:txBody>
      </p:sp>
      <p:sp useBgFill="1">
        <p:nvSpPr>
          <p:cNvPr id="11" name="Rectangle: Top Corners Rounded 10">
            <a:extLst>
              <a:ext uri="{FF2B5EF4-FFF2-40B4-BE49-F238E27FC236}">
                <a16:creationId xmlns:a16="http://schemas.microsoft.com/office/drawing/2014/main" id="{41D0CD1A-540E-0363-77E9-33A5E5E3B873}"/>
              </a:ext>
            </a:extLst>
          </p:cNvPr>
          <p:cNvSpPr/>
          <p:nvPr/>
        </p:nvSpPr>
        <p:spPr>
          <a:xfrm>
            <a:off x="11290192" y="934785"/>
            <a:ext cx="757311" cy="473586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Top Corners Rounded 11">
            <a:extLst>
              <a:ext uri="{FF2B5EF4-FFF2-40B4-BE49-F238E27FC236}">
                <a16:creationId xmlns:a16="http://schemas.microsoft.com/office/drawing/2014/main" id="{8ADB87EC-1A75-9ED4-AA33-5108F51AFE53}"/>
              </a:ext>
            </a:extLst>
          </p:cNvPr>
          <p:cNvSpPr/>
          <p:nvPr/>
        </p:nvSpPr>
        <p:spPr>
          <a:xfrm>
            <a:off x="6328979" y="826477"/>
            <a:ext cx="832338" cy="520504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Top Corners Rounded 12">
            <a:extLst>
              <a:ext uri="{FF2B5EF4-FFF2-40B4-BE49-F238E27FC236}">
                <a16:creationId xmlns:a16="http://schemas.microsoft.com/office/drawing/2014/main" id="{51C72A40-FD8D-14D3-0D93-F2A9FDDAA8F2}"/>
              </a:ext>
            </a:extLst>
          </p:cNvPr>
          <p:cNvSpPr/>
          <p:nvPr/>
        </p:nvSpPr>
        <p:spPr>
          <a:xfrm>
            <a:off x="7359238" y="1046375"/>
            <a:ext cx="762010" cy="4765248"/>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Top Corners Rounded 14">
            <a:extLst>
              <a:ext uri="{FF2B5EF4-FFF2-40B4-BE49-F238E27FC236}">
                <a16:creationId xmlns:a16="http://schemas.microsoft.com/office/drawing/2014/main" id="{9A66CD55-8E65-1C70-10D1-B5D798A2E853}"/>
              </a:ext>
            </a:extLst>
          </p:cNvPr>
          <p:cNvSpPr/>
          <p:nvPr/>
        </p:nvSpPr>
        <p:spPr>
          <a:xfrm>
            <a:off x="9349428" y="1149871"/>
            <a:ext cx="724496" cy="4558258"/>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Top Corners Rounded 15">
            <a:extLst>
              <a:ext uri="{FF2B5EF4-FFF2-40B4-BE49-F238E27FC236}">
                <a16:creationId xmlns:a16="http://schemas.microsoft.com/office/drawing/2014/main" id="{F7506D23-A901-0F8F-0F3A-4D5CEBE4CF61}"/>
              </a:ext>
            </a:extLst>
          </p:cNvPr>
          <p:cNvSpPr/>
          <p:nvPr/>
        </p:nvSpPr>
        <p:spPr>
          <a:xfrm>
            <a:off x="10271845" y="1224833"/>
            <a:ext cx="762010" cy="448329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Top Corners Rounded 16">
            <a:extLst>
              <a:ext uri="{FF2B5EF4-FFF2-40B4-BE49-F238E27FC236}">
                <a16:creationId xmlns:a16="http://schemas.microsoft.com/office/drawing/2014/main" id="{1D496E01-A3A7-A6F1-13FD-D9549702984D}"/>
              </a:ext>
            </a:extLst>
          </p:cNvPr>
          <p:cNvSpPr/>
          <p:nvPr/>
        </p:nvSpPr>
        <p:spPr>
          <a:xfrm>
            <a:off x="8319169" y="826476"/>
            <a:ext cx="832338" cy="520504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8BFF4EC-7587-5699-534B-7A401ACCB81A}"/>
              </a:ext>
            </a:extLst>
          </p:cNvPr>
          <p:cNvSpPr/>
          <p:nvPr/>
        </p:nvSpPr>
        <p:spPr>
          <a:xfrm>
            <a:off x="904534" y="8900959"/>
            <a:ext cx="1190013" cy="1190013"/>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4086126-6E9D-FE29-5E06-8A8799E11D8F}"/>
              </a:ext>
            </a:extLst>
          </p:cNvPr>
          <p:cNvSpPr/>
          <p:nvPr/>
        </p:nvSpPr>
        <p:spPr>
          <a:xfrm>
            <a:off x="904534" y="7473446"/>
            <a:ext cx="1190014" cy="1190014"/>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E8D068-8093-2E82-B740-C09B02F62B25}"/>
              </a:ext>
            </a:extLst>
          </p:cNvPr>
          <p:cNvSpPr/>
          <p:nvPr/>
        </p:nvSpPr>
        <p:spPr>
          <a:xfrm>
            <a:off x="904534" y="10328472"/>
            <a:ext cx="1190013" cy="1190013"/>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46E398B-6622-700E-B1C6-F668DBFA97E0}"/>
              </a:ext>
            </a:extLst>
          </p:cNvPr>
          <p:cNvSpPr/>
          <p:nvPr/>
        </p:nvSpPr>
        <p:spPr>
          <a:xfrm>
            <a:off x="894359" y="11771119"/>
            <a:ext cx="1190013" cy="1190013"/>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79E827C-4733-F476-1568-03B43E985891}"/>
              </a:ext>
            </a:extLst>
          </p:cNvPr>
          <p:cNvSpPr/>
          <p:nvPr/>
        </p:nvSpPr>
        <p:spPr>
          <a:xfrm>
            <a:off x="894359" y="13198632"/>
            <a:ext cx="1190013" cy="1190013"/>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7DC9FF-36E8-3B4B-4DA4-D7DE8B0A695E}"/>
              </a:ext>
            </a:extLst>
          </p:cNvPr>
          <p:cNvSpPr/>
          <p:nvPr/>
        </p:nvSpPr>
        <p:spPr>
          <a:xfrm>
            <a:off x="894359" y="14626145"/>
            <a:ext cx="1190013" cy="1190013"/>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813C23A-FC85-BF5F-9D81-68C7CD86DA22}"/>
              </a:ext>
            </a:extLst>
          </p:cNvPr>
          <p:cNvSpPr/>
          <p:nvPr/>
        </p:nvSpPr>
        <p:spPr>
          <a:xfrm>
            <a:off x="904534" y="16053658"/>
            <a:ext cx="1190013" cy="1190013"/>
          </a:xfrm>
          <a:prstGeom prst="ellipse">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905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a:extLst>
            <a:ext uri="{FF2B5EF4-FFF2-40B4-BE49-F238E27FC236}">
              <a16:creationId xmlns:a16="http://schemas.microsoft.com/office/drawing/2014/main" id="{69B1073D-435F-AE73-FC3B-F35A10ED1080}"/>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53CB3C87-643E-AAF7-CD27-6917CE3CEEF8}"/>
              </a:ext>
            </a:extLst>
          </p:cNvPr>
          <p:cNvSpPr/>
          <p:nvPr/>
        </p:nvSpPr>
        <p:spPr>
          <a:xfrm>
            <a:off x="0" y="0"/>
            <a:ext cx="12192000" cy="6858000"/>
          </a:xfrm>
          <a:prstGeom prst="rect">
            <a:avLst/>
          </a:prstGeom>
          <a:gradFill flip="none" rotWithShape="1">
            <a:gsLst>
              <a:gs pos="0">
                <a:schemeClr val="tx1">
                  <a:alpha val="0"/>
                </a:schemeClr>
              </a:gs>
              <a:gs pos="100000">
                <a:schemeClr val="tx1"/>
              </a:gs>
            </a:gsLst>
            <a:lin ang="10800000" scaled="1"/>
            <a:tileRect/>
          </a:gra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57475DE-5AE5-AB3C-504E-B545F5400452}"/>
              </a:ext>
            </a:extLst>
          </p:cNvPr>
          <p:cNvSpPr txBox="1"/>
          <p:nvPr/>
        </p:nvSpPr>
        <p:spPr>
          <a:xfrm>
            <a:off x="1909824" y="4368347"/>
            <a:ext cx="41861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Fiscal Year Setup</a:t>
            </a:r>
          </a:p>
        </p:txBody>
      </p:sp>
      <p:sp>
        <p:nvSpPr>
          <p:cNvPr id="6" name="TextBox 5">
            <a:extLst>
              <a:ext uri="{FF2B5EF4-FFF2-40B4-BE49-F238E27FC236}">
                <a16:creationId xmlns:a16="http://schemas.microsoft.com/office/drawing/2014/main" id="{25545F0E-BDB9-EA24-A6CC-991E54C53721}"/>
              </a:ext>
            </a:extLst>
          </p:cNvPr>
          <p:cNvSpPr txBox="1"/>
          <p:nvPr/>
        </p:nvSpPr>
        <p:spPr>
          <a:xfrm>
            <a:off x="2377651" y="5172870"/>
            <a:ext cx="34810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Process ID:  </a:t>
            </a: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2.1</a:t>
            </a:r>
          </a:p>
        </p:txBody>
      </p:sp>
      <p:sp useBgFill="1">
        <p:nvSpPr>
          <p:cNvPr id="3" name="Rectangle: Top Corners Rounded 2">
            <a:extLst>
              <a:ext uri="{FF2B5EF4-FFF2-40B4-BE49-F238E27FC236}">
                <a16:creationId xmlns:a16="http://schemas.microsoft.com/office/drawing/2014/main" id="{4C8558B0-4165-8E33-C57A-1B2E2BBBDD07}"/>
              </a:ext>
            </a:extLst>
          </p:cNvPr>
          <p:cNvSpPr/>
          <p:nvPr/>
        </p:nvSpPr>
        <p:spPr>
          <a:xfrm>
            <a:off x="11125021" y="1247106"/>
            <a:ext cx="787342" cy="425398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 name="Rectangle: Top Corners Rounded 3">
            <a:extLst>
              <a:ext uri="{FF2B5EF4-FFF2-40B4-BE49-F238E27FC236}">
                <a16:creationId xmlns:a16="http://schemas.microsoft.com/office/drawing/2014/main" id="{6A05402C-077D-853F-5DAA-E80F08FC1B60}"/>
              </a:ext>
            </a:extLst>
          </p:cNvPr>
          <p:cNvSpPr/>
          <p:nvPr/>
        </p:nvSpPr>
        <p:spPr>
          <a:xfrm>
            <a:off x="6225145" y="1046375"/>
            <a:ext cx="762010" cy="4311097"/>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Top Corners Rounded 6">
            <a:extLst>
              <a:ext uri="{FF2B5EF4-FFF2-40B4-BE49-F238E27FC236}">
                <a16:creationId xmlns:a16="http://schemas.microsoft.com/office/drawing/2014/main" id="{C901AD87-E3F4-E714-74E6-04B18775F66E}"/>
              </a:ext>
            </a:extLst>
          </p:cNvPr>
          <p:cNvSpPr/>
          <p:nvPr/>
        </p:nvSpPr>
        <p:spPr>
          <a:xfrm>
            <a:off x="7243492" y="721360"/>
            <a:ext cx="773922" cy="509026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Top Corners Rounded 8">
            <a:extLst>
              <a:ext uri="{FF2B5EF4-FFF2-40B4-BE49-F238E27FC236}">
                <a16:creationId xmlns:a16="http://schemas.microsoft.com/office/drawing/2014/main" id="{6D447C87-1DB6-A115-3E78-9445D624BB68}"/>
              </a:ext>
            </a:extLst>
          </p:cNvPr>
          <p:cNvSpPr/>
          <p:nvPr/>
        </p:nvSpPr>
        <p:spPr>
          <a:xfrm>
            <a:off x="9254583" y="1356913"/>
            <a:ext cx="703594" cy="414417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Top Corners Rounded 9">
            <a:extLst>
              <a:ext uri="{FF2B5EF4-FFF2-40B4-BE49-F238E27FC236}">
                <a16:creationId xmlns:a16="http://schemas.microsoft.com/office/drawing/2014/main" id="{38013A5E-0175-5877-49CC-1FBDC96172A9}"/>
              </a:ext>
            </a:extLst>
          </p:cNvPr>
          <p:cNvSpPr/>
          <p:nvPr/>
        </p:nvSpPr>
        <p:spPr>
          <a:xfrm>
            <a:off x="10214515" y="1808471"/>
            <a:ext cx="703594" cy="326336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Top Corners Rounded 10">
            <a:extLst>
              <a:ext uri="{FF2B5EF4-FFF2-40B4-BE49-F238E27FC236}">
                <a16:creationId xmlns:a16="http://schemas.microsoft.com/office/drawing/2014/main" id="{4675FE59-2BC3-BE2C-3AF1-7BC974F2AE7F}"/>
              </a:ext>
            </a:extLst>
          </p:cNvPr>
          <p:cNvSpPr/>
          <p:nvPr/>
        </p:nvSpPr>
        <p:spPr>
          <a:xfrm>
            <a:off x="8273751" y="1040064"/>
            <a:ext cx="773922" cy="4663602"/>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760F8E2-7054-11E1-17FF-58C8FF3C6218}"/>
              </a:ext>
            </a:extLst>
          </p:cNvPr>
          <p:cNvSpPr txBox="1"/>
          <p:nvPr/>
        </p:nvSpPr>
        <p:spPr>
          <a:xfrm>
            <a:off x="3600665" y="62568"/>
            <a:ext cx="574153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Calibri" panose="020F0502020204030204"/>
              </a:rPr>
              <a:t>2) </a:t>
            </a: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Definition &amp; setup</a:t>
            </a:r>
          </a:p>
        </p:txBody>
      </p:sp>
      <p:sp>
        <p:nvSpPr>
          <p:cNvPr id="13" name="Oval 12">
            <a:extLst>
              <a:ext uri="{FF2B5EF4-FFF2-40B4-BE49-F238E27FC236}">
                <a16:creationId xmlns:a16="http://schemas.microsoft.com/office/drawing/2014/main" id="{0B59A050-B0CB-2EC4-906E-E307DCD85F44}"/>
              </a:ext>
            </a:extLst>
          </p:cNvPr>
          <p:cNvSpPr/>
          <p:nvPr/>
        </p:nvSpPr>
        <p:spPr>
          <a:xfrm>
            <a:off x="904534" y="4568787"/>
            <a:ext cx="1190013" cy="1190013"/>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10AB611-FFBC-0667-C322-82B0B3C33745}"/>
              </a:ext>
            </a:extLst>
          </p:cNvPr>
          <p:cNvSpPr/>
          <p:nvPr/>
        </p:nvSpPr>
        <p:spPr>
          <a:xfrm>
            <a:off x="585038" y="2588396"/>
            <a:ext cx="1808654" cy="1808654"/>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34230E-D0C7-DF52-6153-596F14D4FBD8}"/>
              </a:ext>
            </a:extLst>
          </p:cNvPr>
          <p:cNvSpPr/>
          <p:nvPr/>
        </p:nvSpPr>
        <p:spPr>
          <a:xfrm>
            <a:off x="904534" y="5996300"/>
            <a:ext cx="1190013" cy="119001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124C115-506E-0851-1000-4A00EB0B9264}"/>
              </a:ext>
            </a:extLst>
          </p:cNvPr>
          <p:cNvSpPr/>
          <p:nvPr/>
        </p:nvSpPr>
        <p:spPr>
          <a:xfrm>
            <a:off x="894359" y="7438947"/>
            <a:ext cx="1190013" cy="1190013"/>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E592B93-5BA4-4BE4-728A-099F7AC73CF9}"/>
              </a:ext>
            </a:extLst>
          </p:cNvPr>
          <p:cNvSpPr/>
          <p:nvPr/>
        </p:nvSpPr>
        <p:spPr>
          <a:xfrm>
            <a:off x="894359" y="8866460"/>
            <a:ext cx="1190013" cy="1190013"/>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AA3BAA-F1F9-EE03-6547-2E77E66F0E46}"/>
              </a:ext>
            </a:extLst>
          </p:cNvPr>
          <p:cNvSpPr/>
          <p:nvPr/>
        </p:nvSpPr>
        <p:spPr>
          <a:xfrm>
            <a:off x="894359" y="10293973"/>
            <a:ext cx="1190013" cy="1190013"/>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3F608F2-6900-B443-E2DD-7F1062518AD4}"/>
              </a:ext>
            </a:extLst>
          </p:cNvPr>
          <p:cNvSpPr/>
          <p:nvPr/>
        </p:nvSpPr>
        <p:spPr>
          <a:xfrm>
            <a:off x="904534" y="11721486"/>
            <a:ext cx="1190013" cy="1190013"/>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1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23785E-4B25-95C8-792E-42711B4B1028}"/>
              </a:ext>
            </a:extLst>
          </p:cNvPr>
          <p:cNvSpPr/>
          <p:nvPr/>
        </p:nvSpPr>
        <p:spPr>
          <a:xfrm>
            <a:off x="1" y="0"/>
            <a:ext cx="12192000" cy="6858000"/>
          </a:xfrm>
          <a:prstGeom prst="rect">
            <a:avLst/>
          </a:prstGeom>
          <a:gradFill flip="none" rotWithShape="1">
            <a:gsLst>
              <a:gs pos="0">
                <a:schemeClr val="tx1">
                  <a:alpha val="0"/>
                </a:schemeClr>
              </a:gs>
              <a:gs pos="100000">
                <a:schemeClr val="tx1"/>
              </a:gs>
            </a:gsLst>
            <a:lin ang="10800000" scaled="1"/>
            <a:tileRect/>
          </a:gra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Top Corners Rounded 14">
            <a:extLst>
              <a:ext uri="{FF2B5EF4-FFF2-40B4-BE49-F238E27FC236}">
                <a16:creationId xmlns:a16="http://schemas.microsoft.com/office/drawing/2014/main" id="{1EFA25AE-D8F3-AAF8-BC3B-DBFEDF5EA40E}"/>
              </a:ext>
            </a:extLst>
          </p:cNvPr>
          <p:cNvSpPr/>
          <p:nvPr/>
        </p:nvSpPr>
        <p:spPr>
          <a:xfrm>
            <a:off x="11174446" y="934785"/>
            <a:ext cx="757311" cy="473586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Top Corners Rounded 15">
            <a:extLst>
              <a:ext uri="{FF2B5EF4-FFF2-40B4-BE49-F238E27FC236}">
                <a16:creationId xmlns:a16="http://schemas.microsoft.com/office/drawing/2014/main" id="{2AD1C176-D59D-DBE0-A35F-97ACDB855F49}"/>
              </a:ext>
            </a:extLst>
          </p:cNvPr>
          <p:cNvSpPr/>
          <p:nvPr/>
        </p:nvSpPr>
        <p:spPr>
          <a:xfrm>
            <a:off x="6213233" y="826477"/>
            <a:ext cx="832338" cy="520504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Top Corners Rounded 16">
            <a:extLst>
              <a:ext uri="{FF2B5EF4-FFF2-40B4-BE49-F238E27FC236}">
                <a16:creationId xmlns:a16="http://schemas.microsoft.com/office/drawing/2014/main" id="{36555444-1BFC-55D3-364E-08BDA4A3B80F}"/>
              </a:ext>
            </a:extLst>
          </p:cNvPr>
          <p:cNvSpPr/>
          <p:nvPr/>
        </p:nvSpPr>
        <p:spPr>
          <a:xfrm>
            <a:off x="7243492" y="1046375"/>
            <a:ext cx="762010" cy="4765248"/>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Top Corners Rounded 18">
            <a:extLst>
              <a:ext uri="{FF2B5EF4-FFF2-40B4-BE49-F238E27FC236}">
                <a16:creationId xmlns:a16="http://schemas.microsoft.com/office/drawing/2014/main" id="{3BC7E4E1-F0B7-3A6B-4368-D76A345C4B80}"/>
              </a:ext>
            </a:extLst>
          </p:cNvPr>
          <p:cNvSpPr/>
          <p:nvPr/>
        </p:nvSpPr>
        <p:spPr>
          <a:xfrm>
            <a:off x="9233682" y="1149871"/>
            <a:ext cx="724496" cy="4558258"/>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Top Corners Rounded 19">
            <a:extLst>
              <a:ext uri="{FF2B5EF4-FFF2-40B4-BE49-F238E27FC236}">
                <a16:creationId xmlns:a16="http://schemas.microsoft.com/office/drawing/2014/main" id="{8947BCE7-1B4D-66AB-8EE2-A49B0E655365}"/>
              </a:ext>
            </a:extLst>
          </p:cNvPr>
          <p:cNvSpPr/>
          <p:nvPr/>
        </p:nvSpPr>
        <p:spPr>
          <a:xfrm>
            <a:off x="10156099" y="1224833"/>
            <a:ext cx="762010" cy="448329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Top Corners Rounded 20">
            <a:extLst>
              <a:ext uri="{FF2B5EF4-FFF2-40B4-BE49-F238E27FC236}">
                <a16:creationId xmlns:a16="http://schemas.microsoft.com/office/drawing/2014/main" id="{4ECBC7F3-76C1-6EAF-0322-7C961632481A}"/>
              </a:ext>
            </a:extLst>
          </p:cNvPr>
          <p:cNvSpPr/>
          <p:nvPr/>
        </p:nvSpPr>
        <p:spPr>
          <a:xfrm>
            <a:off x="8203423" y="826476"/>
            <a:ext cx="832338" cy="520504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50A1849-C5CB-BD3B-E4A8-B8E4E954799A}"/>
              </a:ext>
            </a:extLst>
          </p:cNvPr>
          <p:cNvSpPr txBox="1"/>
          <p:nvPr/>
        </p:nvSpPr>
        <p:spPr>
          <a:xfrm>
            <a:off x="1819965" y="4289054"/>
            <a:ext cx="33239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Currency</a:t>
            </a:r>
          </a:p>
        </p:txBody>
      </p:sp>
      <p:sp>
        <p:nvSpPr>
          <p:cNvPr id="4" name="TextBox 3">
            <a:extLst>
              <a:ext uri="{FF2B5EF4-FFF2-40B4-BE49-F238E27FC236}">
                <a16:creationId xmlns:a16="http://schemas.microsoft.com/office/drawing/2014/main" id="{B0560A80-94E7-FAFF-4438-8B0BA281E478}"/>
              </a:ext>
            </a:extLst>
          </p:cNvPr>
          <p:cNvSpPr txBox="1"/>
          <p:nvPr/>
        </p:nvSpPr>
        <p:spPr>
          <a:xfrm>
            <a:off x="2377651" y="5172870"/>
            <a:ext cx="34810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Process ID:  </a:t>
            </a: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2.2</a:t>
            </a:r>
          </a:p>
        </p:txBody>
      </p:sp>
      <p:sp>
        <p:nvSpPr>
          <p:cNvPr id="5" name="Oval 4">
            <a:extLst>
              <a:ext uri="{FF2B5EF4-FFF2-40B4-BE49-F238E27FC236}">
                <a16:creationId xmlns:a16="http://schemas.microsoft.com/office/drawing/2014/main" id="{7F7F53D0-3E97-1BCB-4E9D-4CA223EC6ED7}"/>
              </a:ext>
            </a:extLst>
          </p:cNvPr>
          <p:cNvSpPr/>
          <p:nvPr/>
        </p:nvSpPr>
        <p:spPr>
          <a:xfrm>
            <a:off x="595213" y="2281401"/>
            <a:ext cx="1808654" cy="1808654"/>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6743AF1-29D3-68F1-DE5C-FE933479D36C}"/>
              </a:ext>
            </a:extLst>
          </p:cNvPr>
          <p:cNvSpPr/>
          <p:nvPr/>
        </p:nvSpPr>
        <p:spPr>
          <a:xfrm>
            <a:off x="894358" y="892389"/>
            <a:ext cx="1190013" cy="1190013"/>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ABF4F47-A985-5AFA-A50F-24D302AF45BB}"/>
              </a:ext>
            </a:extLst>
          </p:cNvPr>
          <p:cNvSpPr/>
          <p:nvPr/>
        </p:nvSpPr>
        <p:spPr>
          <a:xfrm>
            <a:off x="904534" y="4342689"/>
            <a:ext cx="1190013" cy="119001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97D1DC1-8F30-A60F-849B-4425F59C90C6}"/>
              </a:ext>
            </a:extLst>
          </p:cNvPr>
          <p:cNvSpPr/>
          <p:nvPr/>
        </p:nvSpPr>
        <p:spPr>
          <a:xfrm>
            <a:off x="894359" y="5785336"/>
            <a:ext cx="1190013" cy="1190013"/>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E5D61B-75DB-E9EC-3F96-5B1904EE8198}"/>
              </a:ext>
            </a:extLst>
          </p:cNvPr>
          <p:cNvSpPr/>
          <p:nvPr/>
        </p:nvSpPr>
        <p:spPr>
          <a:xfrm>
            <a:off x="894359" y="7212849"/>
            <a:ext cx="1190013" cy="1190013"/>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108A1C5-F169-E934-FCE7-05D926505AF3}"/>
              </a:ext>
            </a:extLst>
          </p:cNvPr>
          <p:cNvSpPr/>
          <p:nvPr/>
        </p:nvSpPr>
        <p:spPr>
          <a:xfrm>
            <a:off x="894359" y="8640362"/>
            <a:ext cx="1190013" cy="1190013"/>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41F33AD-ADFC-444E-7A41-424E30B9223D}"/>
              </a:ext>
            </a:extLst>
          </p:cNvPr>
          <p:cNvSpPr/>
          <p:nvPr/>
        </p:nvSpPr>
        <p:spPr>
          <a:xfrm>
            <a:off x="904534" y="10067875"/>
            <a:ext cx="1190013" cy="1190013"/>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78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61894A0-5EA0-503E-8677-CB94CA7BF109}"/>
              </a:ext>
            </a:extLst>
          </p:cNvPr>
          <p:cNvSpPr/>
          <p:nvPr/>
        </p:nvSpPr>
        <p:spPr>
          <a:xfrm>
            <a:off x="0" y="0"/>
            <a:ext cx="12192000" cy="6858000"/>
          </a:xfrm>
          <a:prstGeom prst="rect">
            <a:avLst/>
          </a:prstGeom>
          <a:gradFill flip="none" rotWithShape="1">
            <a:gsLst>
              <a:gs pos="0">
                <a:schemeClr val="tx1">
                  <a:alpha val="0"/>
                </a:schemeClr>
              </a:gs>
              <a:gs pos="100000">
                <a:schemeClr val="tx1"/>
              </a:gs>
            </a:gsLst>
            <a:lin ang="10800000" scaled="1"/>
            <a:tileRect/>
          </a:gra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Top Corners Rounded 18">
            <a:extLst>
              <a:ext uri="{FF2B5EF4-FFF2-40B4-BE49-F238E27FC236}">
                <a16:creationId xmlns:a16="http://schemas.microsoft.com/office/drawing/2014/main" id="{B7761CDE-C6F4-D335-E83F-F4F5AFB3CBCD}"/>
              </a:ext>
            </a:extLst>
          </p:cNvPr>
          <p:cNvSpPr/>
          <p:nvPr/>
        </p:nvSpPr>
        <p:spPr>
          <a:xfrm>
            <a:off x="11125021" y="1247106"/>
            <a:ext cx="787342" cy="425398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Top Corners Rounded 19">
            <a:extLst>
              <a:ext uri="{FF2B5EF4-FFF2-40B4-BE49-F238E27FC236}">
                <a16:creationId xmlns:a16="http://schemas.microsoft.com/office/drawing/2014/main" id="{6D699FB3-4970-DD38-D0A1-DCEBD7F97F7C}"/>
              </a:ext>
            </a:extLst>
          </p:cNvPr>
          <p:cNvSpPr/>
          <p:nvPr/>
        </p:nvSpPr>
        <p:spPr>
          <a:xfrm>
            <a:off x="6242421" y="1046375"/>
            <a:ext cx="744734" cy="4311097"/>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Top Corners Rounded 20">
            <a:extLst>
              <a:ext uri="{FF2B5EF4-FFF2-40B4-BE49-F238E27FC236}">
                <a16:creationId xmlns:a16="http://schemas.microsoft.com/office/drawing/2014/main" id="{D85BB658-C8C0-07F9-0605-6A9893FEC73D}"/>
              </a:ext>
            </a:extLst>
          </p:cNvPr>
          <p:cNvSpPr/>
          <p:nvPr/>
        </p:nvSpPr>
        <p:spPr>
          <a:xfrm>
            <a:off x="7243492" y="721360"/>
            <a:ext cx="773922" cy="509026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Top Corners Rounded 22">
            <a:extLst>
              <a:ext uri="{FF2B5EF4-FFF2-40B4-BE49-F238E27FC236}">
                <a16:creationId xmlns:a16="http://schemas.microsoft.com/office/drawing/2014/main" id="{71A3E9CC-C778-E8C1-6136-3A1DD406F2AB}"/>
              </a:ext>
            </a:extLst>
          </p:cNvPr>
          <p:cNvSpPr/>
          <p:nvPr/>
        </p:nvSpPr>
        <p:spPr>
          <a:xfrm>
            <a:off x="9254583" y="1356913"/>
            <a:ext cx="703594" cy="414417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Top Corners Rounded 23">
            <a:extLst>
              <a:ext uri="{FF2B5EF4-FFF2-40B4-BE49-F238E27FC236}">
                <a16:creationId xmlns:a16="http://schemas.microsoft.com/office/drawing/2014/main" id="{0FFF3451-75C0-8F15-2AAA-776758CC003B}"/>
              </a:ext>
            </a:extLst>
          </p:cNvPr>
          <p:cNvSpPr/>
          <p:nvPr/>
        </p:nvSpPr>
        <p:spPr>
          <a:xfrm>
            <a:off x="10214515" y="1797320"/>
            <a:ext cx="703594" cy="326336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Top Corners Rounded 24">
            <a:extLst>
              <a:ext uri="{FF2B5EF4-FFF2-40B4-BE49-F238E27FC236}">
                <a16:creationId xmlns:a16="http://schemas.microsoft.com/office/drawing/2014/main" id="{6FB1E849-9C20-C489-B7A5-4311A6A0A6C1}"/>
              </a:ext>
            </a:extLst>
          </p:cNvPr>
          <p:cNvSpPr/>
          <p:nvPr/>
        </p:nvSpPr>
        <p:spPr>
          <a:xfrm>
            <a:off x="8273751" y="1040064"/>
            <a:ext cx="773922" cy="4663602"/>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0AD7794-24AF-7045-CCD8-7D5D4A2AB355}"/>
              </a:ext>
            </a:extLst>
          </p:cNvPr>
          <p:cNvSpPr txBox="1"/>
          <p:nvPr/>
        </p:nvSpPr>
        <p:spPr>
          <a:xfrm>
            <a:off x="1714282" y="4502215"/>
            <a:ext cx="44068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Chart of Accounts</a:t>
            </a:r>
          </a:p>
        </p:txBody>
      </p:sp>
      <p:sp>
        <p:nvSpPr>
          <p:cNvPr id="5" name="TextBox 4">
            <a:extLst>
              <a:ext uri="{FF2B5EF4-FFF2-40B4-BE49-F238E27FC236}">
                <a16:creationId xmlns:a16="http://schemas.microsoft.com/office/drawing/2014/main" id="{EE1A6495-981E-DF27-80EF-6DC2A63492B3}"/>
              </a:ext>
            </a:extLst>
          </p:cNvPr>
          <p:cNvSpPr txBox="1"/>
          <p:nvPr/>
        </p:nvSpPr>
        <p:spPr>
          <a:xfrm>
            <a:off x="2377651" y="5172870"/>
            <a:ext cx="34810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Process ID:  </a:t>
            </a: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2.3</a:t>
            </a:r>
          </a:p>
        </p:txBody>
      </p:sp>
      <p:sp>
        <p:nvSpPr>
          <p:cNvPr id="6" name="Oval 5">
            <a:extLst>
              <a:ext uri="{FF2B5EF4-FFF2-40B4-BE49-F238E27FC236}">
                <a16:creationId xmlns:a16="http://schemas.microsoft.com/office/drawing/2014/main" id="{6F2BF0B4-EF74-310C-15CB-AEC9F51B774C}"/>
              </a:ext>
            </a:extLst>
          </p:cNvPr>
          <p:cNvSpPr/>
          <p:nvPr/>
        </p:nvSpPr>
        <p:spPr>
          <a:xfrm>
            <a:off x="903047" y="1097160"/>
            <a:ext cx="1190013" cy="1190013"/>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1B1D48-A7B3-C19B-F3A4-1C608C9B5828}"/>
              </a:ext>
            </a:extLst>
          </p:cNvPr>
          <p:cNvSpPr/>
          <p:nvPr/>
        </p:nvSpPr>
        <p:spPr>
          <a:xfrm>
            <a:off x="894358" y="-351264"/>
            <a:ext cx="1190013" cy="119001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DBDF41-1F65-FCB5-0E2A-2F2C95C01CD6}"/>
              </a:ext>
            </a:extLst>
          </p:cNvPr>
          <p:cNvSpPr/>
          <p:nvPr/>
        </p:nvSpPr>
        <p:spPr>
          <a:xfrm>
            <a:off x="603043" y="2524673"/>
            <a:ext cx="1808654" cy="1808654"/>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3691B8-5886-142D-EBA3-E5B68E6FC64A}"/>
              </a:ext>
            </a:extLst>
          </p:cNvPr>
          <p:cNvSpPr/>
          <p:nvPr/>
        </p:nvSpPr>
        <p:spPr>
          <a:xfrm>
            <a:off x="894359" y="4541683"/>
            <a:ext cx="1190013" cy="1190013"/>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32021-8F10-F4BF-15A9-1194934A5CD5}"/>
              </a:ext>
            </a:extLst>
          </p:cNvPr>
          <p:cNvSpPr/>
          <p:nvPr/>
        </p:nvSpPr>
        <p:spPr>
          <a:xfrm>
            <a:off x="894359" y="5969196"/>
            <a:ext cx="1190013" cy="1190013"/>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385D81-ADD9-E105-1B7F-7E48E5DB528D}"/>
              </a:ext>
            </a:extLst>
          </p:cNvPr>
          <p:cNvSpPr/>
          <p:nvPr/>
        </p:nvSpPr>
        <p:spPr>
          <a:xfrm>
            <a:off x="894359" y="7396709"/>
            <a:ext cx="1190013" cy="1190013"/>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D7C0F10-21A4-E5BE-AC82-0AC43F0D0466}"/>
              </a:ext>
            </a:extLst>
          </p:cNvPr>
          <p:cNvSpPr/>
          <p:nvPr/>
        </p:nvSpPr>
        <p:spPr>
          <a:xfrm>
            <a:off x="904534" y="8824222"/>
            <a:ext cx="1190013" cy="1190013"/>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116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2F84E8A-5751-0D9A-38C6-82EF7E1F4ED8}"/>
              </a:ext>
            </a:extLst>
          </p:cNvPr>
          <p:cNvSpPr/>
          <p:nvPr/>
        </p:nvSpPr>
        <p:spPr>
          <a:xfrm>
            <a:off x="1" y="0"/>
            <a:ext cx="12192000" cy="6858000"/>
          </a:xfrm>
          <a:prstGeom prst="rect">
            <a:avLst/>
          </a:prstGeom>
          <a:gradFill flip="none" rotWithShape="1">
            <a:gsLst>
              <a:gs pos="0">
                <a:schemeClr val="tx1">
                  <a:alpha val="0"/>
                </a:schemeClr>
              </a:gs>
              <a:gs pos="100000">
                <a:schemeClr val="tx1"/>
              </a:gs>
            </a:gsLst>
            <a:lin ang="10800000" scaled="1"/>
            <a:tileRect/>
          </a:gra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Top Corners Rounded 25">
            <a:extLst>
              <a:ext uri="{FF2B5EF4-FFF2-40B4-BE49-F238E27FC236}">
                <a16:creationId xmlns:a16="http://schemas.microsoft.com/office/drawing/2014/main" id="{7B0291FE-B56B-7D46-0F07-E1DA609F6020}"/>
              </a:ext>
            </a:extLst>
          </p:cNvPr>
          <p:cNvSpPr/>
          <p:nvPr/>
        </p:nvSpPr>
        <p:spPr>
          <a:xfrm>
            <a:off x="11174446" y="934785"/>
            <a:ext cx="757311" cy="473586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Top Corners Rounded 26">
            <a:extLst>
              <a:ext uri="{FF2B5EF4-FFF2-40B4-BE49-F238E27FC236}">
                <a16:creationId xmlns:a16="http://schemas.microsoft.com/office/drawing/2014/main" id="{7F5C6738-ADCF-F7BC-7A12-3EA3723CBCE7}"/>
              </a:ext>
            </a:extLst>
          </p:cNvPr>
          <p:cNvSpPr/>
          <p:nvPr/>
        </p:nvSpPr>
        <p:spPr>
          <a:xfrm>
            <a:off x="6213233" y="826477"/>
            <a:ext cx="832338" cy="520504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Top Corners Rounded 27">
            <a:extLst>
              <a:ext uri="{FF2B5EF4-FFF2-40B4-BE49-F238E27FC236}">
                <a16:creationId xmlns:a16="http://schemas.microsoft.com/office/drawing/2014/main" id="{77BF56BF-CC56-D9BE-60DA-F20A4E5F1DEB}"/>
              </a:ext>
            </a:extLst>
          </p:cNvPr>
          <p:cNvSpPr/>
          <p:nvPr/>
        </p:nvSpPr>
        <p:spPr>
          <a:xfrm>
            <a:off x="7243492" y="1046375"/>
            <a:ext cx="762010" cy="4765248"/>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Top Corners Rounded 29">
            <a:extLst>
              <a:ext uri="{FF2B5EF4-FFF2-40B4-BE49-F238E27FC236}">
                <a16:creationId xmlns:a16="http://schemas.microsoft.com/office/drawing/2014/main" id="{84680D87-E5EB-FD28-8514-F634FBA40FD5}"/>
              </a:ext>
            </a:extLst>
          </p:cNvPr>
          <p:cNvSpPr/>
          <p:nvPr/>
        </p:nvSpPr>
        <p:spPr>
          <a:xfrm>
            <a:off x="9233682" y="1149871"/>
            <a:ext cx="724496" cy="4558258"/>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Top Corners Rounded 30">
            <a:extLst>
              <a:ext uri="{FF2B5EF4-FFF2-40B4-BE49-F238E27FC236}">
                <a16:creationId xmlns:a16="http://schemas.microsoft.com/office/drawing/2014/main" id="{4429AFA5-D4F6-8163-289B-A51C9F147287}"/>
              </a:ext>
            </a:extLst>
          </p:cNvPr>
          <p:cNvSpPr/>
          <p:nvPr/>
        </p:nvSpPr>
        <p:spPr>
          <a:xfrm>
            <a:off x="10156099" y="1224833"/>
            <a:ext cx="762010" cy="448329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Top Corners Rounded 31">
            <a:extLst>
              <a:ext uri="{FF2B5EF4-FFF2-40B4-BE49-F238E27FC236}">
                <a16:creationId xmlns:a16="http://schemas.microsoft.com/office/drawing/2014/main" id="{BB2704BB-5D8E-D226-F7E9-221AC45753E7}"/>
              </a:ext>
            </a:extLst>
          </p:cNvPr>
          <p:cNvSpPr/>
          <p:nvPr/>
        </p:nvSpPr>
        <p:spPr>
          <a:xfrm>
            <a:off x="8203423" y="826476"/>
            <a:ext cx="832338" cy="520504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9E07B1F-CA34-5C40-7298-DC8D55CECA10}"/>
              </a:ext>
            </a:extLst>
          </p:cNvPr>
          <p:cNvSpPr txBox="1"/>
          <p:nvPr/>
        </p:nvSpPr>
        <p:spPr>
          <a:xfrm>
            <a:off x="1688959" y="4509578"/>
            <a:ext cx="47138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panose="020F0502020204030204"/>
                <a:ea typeface="+mn-ea"/>
                <a:cs typeface="+mn-cs"/>
              </a:rPr>
              <a:t>Create General Journal: </a:t>
            </a:r>
          </a:p>
        </p:txBody>
      </p:sp>
      <p:sp>
        <p:nvSpPr>
          <p:cNvPr id="5" name="TextBox 4">
            <a:extLst>
              <a:ext uri="{FF2B5EF4-FFF2-40B4-BE49-F238E27FC236}">
                <a16:creationId xmlns:a16="http://schemas.microsoft.com/office/drawing/2014/main" id="{9482AAC5-4A72-23BC-A076-040DA99314A4}"/>
              </a:ext>
            </a:extLst>
          </p:cNvPr>
          <p:cNvSpPr txBox="1"/>
          <p:nvPr/>
        </p:nvSpPr>
        <p:spPr>
          <a:xfrm>
            <a:off x="1688959" y="3466481"/>
            <a:ext cx="437577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3) </a:t>
            </a:r>
            <a:r>
              <a:rPr kumimoji="0" lang="en-US" sz="4000" b="1" i="0" u="sng" strike="noStrike" kern="1200" cap="none" spc="0" normalizeH="0" baseline="0" noProof="0" dirty="0">
                <a:ln>
                  <a:noFill/>
                </a:ln>
                <a:solidFill>
                  <a:prstClr val="white"/>
                </a:solidFill>
                <a:effectLst/>
                <a:uLnTx/>
                <a:uFillTx/>
                <a:latin typeface="Calibri" panose="020F0502020204030204"/>
                <a:ea typeface="+mn-ea"/>
                <a:cs typeface="+mn-cs"/>
              </a:rPr>
              <a:t>Operation</a:t>
            </a:r>
          </a:p>
        </p:txBody>
      </p:sp>
      <p:sp>
        <p:nvSpPr>
          <p:cNvPr id="6" name="TextBox 5">
            <a:extLst>
              <a:ext uri="{FF2B5EF4-FFF2-40B4-BE49-F238E27FC236}">
                <a16:creationId xmlns:a16="http://schemas.microsoft.com/office/drawing/2014/main" id="{F361C8E5-F0C5-572C-C7FE-CD13DABAF0CC}"/>
              </a:ext>
            </a:extLst>
          </p:cNvPr>
          <p:cNvSpPr txBox="1"/>
          <p:nvPr/>
        </p:nvSpPr>
        <p:spPr>
          <a:xfrm>
            <a:off x="2377651" y="5172870"/>
            <a:ext cx="34810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Process ID:  </a:t>
            </a: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3.1</a:t>
            </a:r>
          </a:p>
        </p:txBody>
      </p:sp>
      <p:sp>
        <p:nvSpPr>
          <p:cNvPr id="9" name="Oval 8">
            <a:extLst>
              <a:ext uri="{FF2B5EF4-FFF2-40B4-BE49-F238E27FC236}">
                <a16:creationId xmlns:a16="http://schemas.microsoft.com/office/drawing/2014/main" id="{09005491-7049-6022-D50B-F94E911DC7C2}"/>
              </a:ext>
            </a:extLst>
          </p:cNvPr>
          <p:cNvSpPr/>
          <p:nvPr/>
        </p:nvSpPr>
        <p:spPr>
          <a:xfrm>
            <a:off x="903047" y="55760"/>
            <a:ext cx="1190013" cy="1190013"/>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450FC77-9D97-73A8-8B37-3E13399C6E60}"/>
              </a:ext>
            </a:extLst>
          </p:cNvPr>
          <p:cNvSpPr/>
          <p:nvPr/>
        </p:nvSpPr>
        <p:spPr>
          <a:xfrm>
            <a:off x="894358" y="-1392664"/>
            <a:ext cx="1190013" cy="119001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632E81D-C1B2-A818-9C93-91E33FD4BEF2}"/>
              </a:ext>
            </a:extLst>
          </p:cNvPr>
          <p:cNvSpPr/>
          <p:nvPr/>
        </p:nvSpPr>
        <p:spPr>
          <a:xfrm>
            <a:off x="903047" y="1478014"/>
            <a:ext cx="1190014" cy="1190014"/>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A7683AE-C5A0-6F50-CA51-ECBF68F9C83F}"/>
              </a:ext>
            </a:extLst>
          </p:cNvPr>
          <p:cNvSpPr/>
          <p:nvPr/>
        </p:nvSpPr>
        <p:spPr>
          <a:xfrm>
            <a:off x="593726" y="2843783"/>
            <a:ext cx="1808654" cy="1808654"/>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A0749D3-3E45-4F7F-5534-33ECE958B310}"/>
              </a:ext>
            </a:extLst>
          </p:cNvPr>
          <p:cNvSpPr/>
          <p:nvPr/>
        </p:nvSpPr>
        <p:spPr>
          <a:xfrm>
            <a:off x="894359" y="4927796"/>
            <a:ext cx="1190013" cy="1190013"/>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B77B272-DDE6-6FF5-A62D-AB7725AFD042}"/>
              </a:ext>
            </a:extLst>
          </p:cNvPr>
          <p:cNvSpPr/>
          <p:nvPr/>
        </p:nvSpPr>
        <p:spPr>
          <a:xfrm>
            <a:off x="894359" y="6355309"/>
            <a:ext cx="1190013" cy="1190013"/>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F7FA1F5-A179-AB89-3E8F-52874DEDA7F4}"/>
              </a:ext>
            </a:extLst>
          </p:cNvPr>
          <p:cNvSpPr/>
          <p:nvPr/>
        </p:nvSpPr>
        <p:spPr>
          <a:xfrm>
            <a:off x="904534" y="7782822"/>
            <a:ext cx="1190013" cy="1190013"/>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27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9A9B298-3E97-9D9F-025B-2397A0D39571}"/>
              </a:ext>
            </a:extLst>
          </p:cNvPr>
          <p:cNvSpPr/>
          <p:nvPr/>
        </p:nvSpPr>
        <p:spPr>
          <a:xfrm>
            <a:off x="1" y="0"/>
            <a:ext cx="12192000" cy="6858000"/>
          </a:xfrm>
          <a:prstGeom prst="rect">
            <a:avLst/>
          </a:prstGeom>
          <a:gradFill flip="none" rotWithShape="1">
            <a:gsLst>
              <a:gs pos="0">
                <a:schemeClr val="tx1">
                  <a:alpha val="0"/>
                </a:schemeClr>
              </a:gs>
              <a:gs pos="100000">
                <a:schemeClr val="tx1"/>
              </a:gs>
            </a:gsLst>
            <a:lin ang="10800000" scaled="1"/>
            <a:tileRect/>
          </a:gra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Top Corners Rounded 18">
            <a:extLst>
              <a:ext uri="{FF2B5EF4-FFF2-40B4-BE49-F238E27FC236}">
                <a16:creationId xmlns:a16="http://schemas.microsoft.com/office/drawing/2014/main" id="{3ECEC708-CF4D-BD7B-98B3-53482702C2BB}"/>
              </a:ext>
            </a:extLst>
          </p:cNvPr>
          <p:cNvSpPr/>
          <p:nvPr/>
        </p:nvSpPr>
        <p:spPr>
          <a:xfrm>
            <a:off x="11125021" y="1247106"/>
            <a:ext cx="787342" cy="425398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Top Corners Rounded 19">
            <a:extLst>
              <a:ext uri="{FF2B5EF4-FFF2-40B4-BE49-F238E27FC236}">
                <a16:creationId xmlns:a16="http://schemas.microsoft.com/office/drawing/2014/main" id="{4424BBB2-1E18-51CA-E773-6BEC650482F0}"/>
              </a:ext>
            </a:extLst>
          </p:cNvPr>
          <p:cNvSpPr/>
          <p:nvPr/>
        </p:nvSpPr>
        <p:spPr>
          <a:xfrm>
            <a:off x="6225145" y="1046375"/>
            <a:ext cx="762010" cy="4311097"/>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Top Corners Rounded 20">
            <a:extLst>
              <a:ext uri="{FF2B5EF4-FFF2-40B4-BE49-F238E27FC236}">
                <a16:creationId xmlns:a16="http://schemas.microsoft.com/office/drawing/2014/main" id="{0E8DEEB5-615D-439E-16B1-33D9DD19A0D2}"/>
              </a:ext>
            </a:extLst>
          </p:cNvPr>
          <p:cNvSpPr/>
          <p:nvPr/>
        </p:nvSpPr>
        <p:spPr>
          <a:xfrm>
            <a:off x="7243492" y="721360"/>
            <a:ext cx="773922" cy="509026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Top Corners Rounded 22">
            <a:extLst>
              <a:ext uri="{FF2B5EF4-FFF2-40B4-BE49-F238E27FC236}">
                <a16:creationId xmlns:a16="http://schemas.microsoft.com/office/drawing/2014/main" id="{8D1F2216-85DF-1BF9-63AC-E3F7B0A6E7B3}"/>
              </a:ext>
            </a:extLst>
          </p:cNvPr>
          <p:cNvSpPr/>
          <p:nvPr/>
        </p:nvSpPr>
        <p:spPr>
          <a:xfrm>
            <a:off x="9254583" y="1356913"/>
            <a:ext cx="703594" cy="414417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Top Corners Rounded 23">
            <a:extLst>
              <a:ext uri="{FF2B5EF4-FFF2-40B4-BE49-F238E27FC236}">
                <a16:creationId xmlns:a16="http://schemas.microsoft.com/office/drawing/2014/main" id="{F0B69C35-1019-2379-CF0E-9F4303BB2258}"/>
              </a:ext>
            </a:extLst>
          </p:cNvPr>
          <p:cNvSpPr/>
          <p:nvPr/>
        </p:nvSpPr>
        <p:spPr>
          <a:xfrm>
            <a:off x="10214515" y="1797320"/>
            <a:ext cx="703594" cy="326336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Top Corners Rounded 24">
            <a:extLst>
              <a:ext uri="{FF2B5EF4-FFF2-40B4-BE49-F238E27FC236}">
                <a16:creationId xmlns:a16="http://schemas.microsoft.com/office/drawing/2014/main" id="{38104B0C-AA20-C0CE-7985-70EFF7195E0B}"/>
              </a:ext>
            </a:extLst>
          </p:cNvPr>
          <p:cNvSpPr/>
          <p:nvPr/>
        </p:nvSpPr>
        <p:spPr>
          <a:xfrm>
            <a:off x="8273751" y="1040064"/>
            <a:ext cx="773922" cy="4663602"/>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633E978-6D41-3576-4397-4A9805C0A62D}"/>
              </a:ext>
            </a:extLst>
          </p:cNvPr>
          <p:cNvSpPr txBox="1"/>
          <p:nvPr/>
        </p:nvSpPr>
        <p:spPr>
          <a:xfrm>
            <a:off x="1688959" y="3466481"/>
            <a:ext cx="437577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3) </a:t>
            </a:r>
            <a:r>
              <a:rPr kumimoji="0" lang="en-US" sz="4000" b="1" i="0" u="sng" strike="noStrike" kern="1200" cap="none" spc="0" normalizeH="0" baseline="0" noProof="0" dirty="0">
                <a:ln>
                  <a:noFill/>
                </a:ln>
                <a:solidFill>
                  <a:prstClr val="white"/>
                </a:solidFill>
                <a:effectLst/>
                <a:uLnTx/>
                <a:uFillTx/>
                <a:latin typeface="Calibri" panose="020F0502020204030204"/>
                <a:ea typeface="+mn-ea"/>
                <a:cs typeface="+mn-cs"/>
              </a:rPr>
              <a:t>Operation</a:t>
            </a:r>
          </a:p>
        </p:txBody>
      </p:sp>
      <p:sp>
        <p:nvSpPr>
          <p:cNvPr id="6" name="TextBox 5">
            <a:extLst>
              <a:ext uri="{FF2B5EF4-FFF2-40B4-BE49-F238E27FC236}">
                <a16:creationId xmlns:a16="http://schemas.microsoft.com/office/drawing/2014/main" id="{D1B7CA5D-8C48-4918-CE2C-11249BEBB054}"/>
              </a:ext>
            </a:extLst>
          </p:cNvPr>
          <p:cNvSpPr txBox="1"/>
          <p:nvPr/>
        </p:nvSpPr>
        <p:spPr>
          <a:xfrm>
            <a:off x="1837454" y="4450353"/>
            <a:ext cx="43757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Transaction Reversal:</a:t>
            </a:r>
          </a:p>
        </p:txBody>
      </p:sp>
      <p:sp>
        <p:nvSpPr>
          <p:cNvPr id="7" name="TextBox 6">
            <a:extLst>
              <a:ext uri="{FF2B5EF4-FFF2-40B4-BE49-F238E27FC236}">
                <a16:creationId xmlns:a16="http://schemas.microsoft.com/office/drawing/2014/main" id="{F8BB5993-4906-5A02-0BCC-EEB23BB2985A}"/>
              </a:ext>
            </a:extLst>
          </p:cNvPr>
          <p:cNvSpPr txBox="1"/>
          <p:nvPr/>
        </p:nvSpPr>
        <p:spPr>
          <a:xfrm>
            <a:off x="2160684" y="5178848"/>
            <a:ext cx="34810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Process ID:  </a:t>
            </a: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3.2</a:t>
            </a:r>
          </a:p>
        </p:txBody>
      </p:sp>
      <p:sp>
        <p:nvSpPr>
          <p:cNvPr id="8" name="Oval 7">
            <a:extLst>
              <a:ext uri="{FF2B5EF4-FFF2-40B4-BE49-F238E27FC236}">
                <a16:creationId xmlns:a16="http://schemas.microsoft.com/office/drawing/2014/main" id="{078D0E3F-361D-05FF-2D07-B3C1558B8725}"/>
              </a:ext>
            </a:extLst>
          </p:cNvPr>
          <p:cNvSpPr/>
          <p:nvPr/>
        </p:nvSpPr>
        <p:spPr>
          <a:xfrm>
            <a:off x="903047" y="-1795264"/>
            <a:ext cx="1190013" cy="1190013"/>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912E2B-297E-F914-9E64-337B8D5F108B}"/>
              </a:ext>
            </a:extLst>
          </p:cNvPr>
          <p:cNvSpPr/>
          <p:nvPr/>
        </p:nvSpPr>
        <p:spPr>
          <a:xfrm>
            <a:off x="894358" y="-3243688"/>
            <a:ext cx="1190013" cy="119001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541FEBD-C4F8-E186-F658-338186B03122}"/>
              </a:ext>
            </a:extLst>
          </p:cNvPr>
          <p:cNvSpPr/>
          <p:nvPr/>
        </p:nvSpPr>
        <p:spPr>
          <a:xfrm>
            <a:off x="903047" y="-373010"/>
            <a:ext cx="1190014" cy="1190014"/>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03FE777-316D-4B75-C0BB-548FD6F7F8BA}"/>
              </a:ext>
            </a:extLst>
          </p:cNvPr>
          <p:cNvSpPr/>
          <p:nvPr/>
        </p:nvSpPr>
        <p:spPr>
          <a:xfrm>
            <a:off x="910748" y="1040064"/>
            <a:ext cx="1190013" cy="1190013"/>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0615D56-B1AD-DA0B-D39E-A026D538B7E4}"/>
              </a:ext>
            </a:extLst>
          </p:cNvPr>
          <p:cNvSpPr/>
          <p:nvPr/>
        </p:nvSpPr>
        <p:spPr>
          <a:xfrm>
            <a:off x="601427" y="2487033"/>
            <a:ext cx="1808654" cy="1808654"/>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D91A1B-67A8-E203-C558-37F59348CDB4}"/>
              </a:ext>
            </a:extLst>
          </p:cNvPr>
          <p:cNvSpPr/>
          <p:nvPr/>
        </p:nvSpPr>
        <p:spPr>
          <a:xfrm>
            <a:off x="894359" y="4504285"/>
            <a:ext cx="1190013" cy="1190013"/>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FD6D64-CE11-36ED-5689-D6911F40C873}"/>
              </a:ext>
            </a:extLst>
          </p:cNvPr>
          <p:cNvSpPr/>
          <p:nvPr/>
        </p:nvSpPr>
        <p:spPr>
          <a:xfrm>
            <a:off x="904534" y="5931798"/>
            <a:ext cx="1190013" cy="1190013"/>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600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363BC49-9986-4D1B-A21B-F1AC6041EA83}"/>
              </a:ext>
            </a:extLst>
          </p:cNvPr>
          <p:cNvSpPr/>
          <p:nvPr/>
        </p:nvSpPr>
        <p:spPr>
          <a:xfrm>
            <a:off x="1" y="0"/>
            <a:ext cx="12192000" cy="6858000"/>
          </a:xfrm>
          <a:prstGeom prst="rect">
            <a:avLst/>
          </a:prstGeom>
          <a:gradFill flip="none" rotWithShape="1">
            <a:gsLst>
              <a:gs pos="0">
                <a:schemeClr val="tx1">
                  <a:alpha val="0"/>
                </a:schemeClr>
              </a:gs>
              <a:gs pos="100000">
                <a:schemeClr val="tx1"/>
              </a:gs>
            </a:gsLst>
            <a:lin ang="10800000" scaled="1"/>
            <a:tileRect/>
          </a:gra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Top Corners Rounded 18">
            <a:extLst>
              <a:ext uri="{FF2B5EF4-FFF2-40B4-BE49-F238E27FC236}">
                <a16:creationId xmlns:a16="http://schemas.microsoft.com/office/drawing/2014/main" id="{9391DE71-845C-8440-5F84-A84606AFFD6B}"/>
              </a:ext>
            </a:extLst>
          </p:cNvPr>
          <p:cNvSpPr/>
          <p:nvPr/>
        </p:nvSpPr>
        <p:spPr>
          <a:xfrm>
            <a:off x="11174446" y="934785"/>
            <a:ext cx="757311" cy="473586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Top Corners Rounded 19">
            <a:extLst>
              <a:ext uri="{FF2B5EF4-FFF2-40B4-BE49-F238E27FC236}">
                <a16:creationId xmlns:a16="http://schemas.microsoft.com/office/drawing/2014/main" id="{EF20A1E6-966F-A334-A09A-029A1AB8E853}"/>
              </a:ext>
            </a:extLst>
          </p:cNvPr>
          <p:cNvSpPr/>
          <p:nvPr/>
        </p:nvSpPr>
        <p:spPr>
          <a:xfrm>
            <a:off x="6321075" y="826477"/>
            <a:ext cx="724496" cy="520504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Top Corners Rounded 20">
            <a:extLst>
              <a:ext uri="{FF2B5EF4-FFF2-40B4-BE49-F238E27FC236}">
                <a16:creationId xmlns:a16="http://schemas.microsoft.com/office/drawing/2014/main" id="{51485F90-93EB-4B61-9502-13FCDCAA58E0}"/>
              </a:ext>
            </a:extLst>
          </p:cNvPr>
          <p:cNvSpPr/>
          <p:nvPr/>
        </p:nvSpPr>
        <p:spPr>
          <a:xfrm>
            <a:off x="7243492" y="1046375"/>
            <a:ext cx="762010" cy="4765248"/>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Top Corners Rounded 22">
            <a:extLst>
              <a:ext uri="{FF2B5EF4-FFF2-40B4-BE49-F238E27FC236}">
                <a16:creationId xmlns:a16="http://schemas.microsoft.com/office/drawing/2014/main" id="{85E217D1-C010-0942-5904-E6ADB766F220}"/>
              </a:ext>
            </a:extLst>
          </p:cNvPr>
          <p:cNvSpPr/>
          <p:nvPr/>
        </p:nvSpPr>
        <p:spPr>
          <a:xfrm>
            <a:off x="9233682" y="1149871"/>
            <a:ext cx="724496" cy="4558258"/>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Top Corners Rounded 23">
            <a:extLst>
              <a:ext uri="{FF2B5EF4-FFF2-40B4-BE49-F238E27FC236}">
                <a16:creationId xmlns:a16="http://schemas.microsoft.com/office/drawing/2014/main" id="{63A90AD7-EFCC-3F77-76AA-0485E86137EE}"/>
              </a:ext>
            </a:extLst>
          </p:cNvPr>
          <p:cNvSpPr/>
          <p:nvPr/>
        </p:nvSpPr>
        <p:spPr>
          <a:xfrm>
            <a:off x="10156099" y="1224833"/>
            <a:ext cx="762010" cy="448329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Top Corners Rounded 24">
            <a:extLst>
              <a:ext uri="{FF2B5EF4-FFF2-40B4-BE49-F238E27FC236}">
                <a16:creationId xmlns:a16="http://schemas.microsoft.com/office/drawing/2014/main" id="{0FF4AFC3-6D5C-F04C-CD37-9AC27AA46CAF}"/>
              </a:ext>
            </a:extLst>
          </p:cNvPr>
          <p:cNvSpPr/>
          <p:nvPr/>
        </p:nvSpPr>
        <p:spPr>
          <a:xfrm>
            <a:off x="8203423" y="826476"/>
            <a:ext cx="832338" cy="5205046"/>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EBD3EE3-9A3B-FAE3-7DE2-32672917858C}"/>
              </a:ext>
            </a:extLst>
          </p:cNvPr>
          <p:cNvSpPr txBox="1"/>
          <p:nvPr/>
        </p:nvSpPr>
        <p:spPr>
          <a:xfrm>
            <a:off x="1688959" y="3466481"/>
            <a:ext cx="437577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3) </a:t>
            </a:r>
            <a:r>
              <a:rPr kumimoji="0" lang="en-US" sz="4000" b="1" i="0" u="sng" strike="noStrike" kern="1200" cap="none" spc="0" normalizeH="0" baseline="0" noProof="0" dirty="0">
                <a:ln>
                  <a:noFill/>
                </a:ln>
                <a:solidFill>
                  <a:prstClr val="white"/>
                </a:solidFill>
                <a:effectLst/>
                <a:uLnTx/>
                <a:uFillTx/>
                <a:latin typeface="Calibri" panose="020F0502020204030204"/>
                <a:ea typeface="+mn-ea"/>
                <a:cs typeface="+mn-cs"/>
              </a:rPr>
              <a:t>Operation</a:t>
            </a:r>
          </a:p>
        </p:txBody>
      </p:sp>
      <p:sp>
        <p:nvSpPr>
          <p:cNvPr id="3" name="TextBox 2">
            <a:extLst>
              <a:ext uri="{FF2B5EF4-FFF2-40B4-BE49-F238E27FC236}">
                <a16:creationId xmlns:a16="http://schemas.microsoft.com/office/drawing/2014/main" id="{2EA4E0F3-EAFD-CF90-E4E0-AD55AAD266DF}"/>
              </a:ext>
            </a:extLst>
          </p:cNvPr>
          <p:cNvSpPr txBox="1"/>
          <p:nvPr/>
        </p:nvSpPr>
        <p:spPr>
          <a:xfrm>
            <a:off x="1868897" y="4438779"/>
            <a:ext cx="46096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panose="020F0502020204030204"/>
                <a:ea typeface="+mn-ea"/>
                <a:cs typeface="+mn-cs"/>
              </a:rPr>
              <a:t>Create Recurring Journal:</a:t>
            </a:r>
          </a:p>
        </p:txBody>
      </p:sp>
      <p:sp>
        <p:nvSpPr>
          <p:cNvPr id="5" name="TextBox 4">
            <a:extLst>
              <a:ext uri="{FF2B5EF4-FFF2-40B4-BE49-F238E27FC236}">
                <a16:creationId xmlns:a16="http://schemas.microsoft.com/office/drawing/2014/main" id="{D17D96C2-8F3D-3489-CBFA-4C762DA6CFCD}"/>
              </a:ext>
            </a:extLst>
          </p:cNvPr>
          <p:cNvSpPr txBox="1"/>
          <p:nvPr/>
        </p:nvSpPr>
        <p:spPr>
          <a:xfrm>
            <a:off x="2160684" y="5178848"/>
            <a:ext cx="34810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Process ID:  </a:t>
            </a:r>
            <a:r>
              <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rPr>
              <a:t>3.3</a:t>
            </a:r>
          </a:p>
        </p:txBody>
      </p:sp>
      <p:sp>
        <p:nvSpPr>
          <p:cNvPr id="6" name="Oval 5">
            <a:extLst>
              <a:ext uri="{FF2B5EF4-FFF2-40B4-BE49-F238E27FC236}">
                <a16:creationId xmlns:a16="http://schemas.microsoft.com/office/drawing/2014/main" id="{3E963871-EBC2-3321-4986-2F8A21A2DD0A}"/>
              </a:ext>
            </a:extLst>
          </p:cNvPr>
          <p:cNvSpPr/>
          <p:nvPr/>
        </p:nvSpPr>
        <p:spPr>
          <a:xfrm>
            <a:off x="903047" y="-3105452"/>
            <a:ext cx="1190013" cy="1190013"/>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953E710-B59E-065E-D0D9-3B18262F7D51}"/>
              </a:ext>
            </a:extLst>
          </p:cNvPr>
          <p:cNvSpPr/>
          <p:nvPr/>
        </p:nvSpPr>
        <p:spPr>
          <a:xfrm>
            <a:off x="894358" y="-4553876"/>
            <a:ext cx="1190013" cy="119001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CC9B628-85C0-B8C2-4DD4-5D6CC74727FA}"/>
              </a:ext>
            </a:extLst>
          </p:cNvPr>
          <p:cNvSpPr/>
          <p:nvPr/>
        </p:nvSpPr>
        <p:spPr>
          <a:xfrm>
            <a:off x="903047" y="-1683198"/>
            <a:ext cx="1190014" cy="1190014"/>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8922C5-319A-8751-9E11-02B6548A7C5F}"/>
              </a:ext>
            </a:extLst>
          </p:cNvPr>
          <p:cNvSpPr/>
          <p:nvPr/>
        </p:nvSpPr>
        <p:spPr>
          <a:xfrm>
            <a:off x="910748" y="-270124"/>
            <a:ext cx="1190013" cy="1190013"/>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6A3E8F-4B8D-DC3E-C984-8D7AE3BF5D2D}"/>
              </a:ext>
            </a:extLst>
          </p:cNvPr>
          <p:cNvSpPr/>
          <p:nvPr/>
        </p:nvSpPr>
        <p:spPr>
          <a:xfrm>
            <a:off x="910748" y="1184301"/>
            <a:ext cx="1190014" cy="1190014"/>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1F38181-C911-11D4-6F0E-A31D1261E194}"/>
              </a:ext>
            </a:extLst>
          </p:cNvPr>
          <p:cNvSpPr/>
          <p:nvPr/>
        </p:nvSpPr>
        <p:spPr>
          <a:xfrm>
            <a:off x="601427" y="2626451"/>
            <a:ext cx="1808654" cy="1808654"/>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33E3DE-1654-5D27-4849-81A6AA27EB94}"/>
              </a:ext>
            </a:extLst>
          </p:cNvPr>
          <p:cNvSpPr/>
          <p:nvPr/>
        </p:nvSpPr>
        <p:spPr>
          <a:xfrm>
            <a:off x="904534" y="4621610"/>
            <a:ext cx="1190013" cy="1190013"/>
          </a:xfrm>
          <a:prstGeom prst="ellipse">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46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A171D34-B4C1-E283-6AB1-6B250D56E4AB}"/>
              </a:ext>
            </a:extLst>
          </p:cNvPr>
          <p:cNvSpPr/>
          <p:nvPr/>
        </p:nvSpPr>
        <p:spPr>
          <a:xfrm>
            <a:off x="1" y="0"/>
            <a:ext cx="12192000" cy="6858000"/>
          </a:xfrm>
          <a:prstGeom prst="rect">
            <a:avLst/>
          </a:prstGeom>
          <a:gradFill flip="none" rotWithShape="1">
            <a:gsLst>
              <a:gs pos="0">
                <a:schemeClr val="tx1">
                  <a:alpha val="0"/>
                </a:schemeClr>
              </a:gs>
              <a:gs pos="100000">
                <a:schemeClr val="tx1"/>
              </a:gs>
            </a:gsLst>
            <a:lin ang="10800000" scaled="1"/>
            <a:tileRect/>
          </a:gra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Top Corners Rounded 20">
            <a:extLst>
              <a:ext uri="{FF2B5EF4-FFF2-40B4-BE49-F238E27FC236}">
                <a16:creationId xmlns:a16="http://schemas.microsoft.com/office/drawing/2014/main" id="{9CCD25FC-1C65-C72B-452B-45FE5D1534F4}"/>
              </a:ext>
            </a:extLst>
          </p:cNvPr>
          <p:cNvSpPr/>
          <p:nvPr/>
        </p:nvSpPr>
        <p:spPr>
          <a:xfrm>
            <a:off x="11125021" y="1247106"/>
            <a:ext cx="787342" cy="425398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Top Corners Rounded 21">
            <a:extLst>
              <a:ext uri="{FF2B5EF4-FFF2-40B4-BE49-F238E27FC236}">
                <a16:creationId xmlns:a16="http://schemas.microsoft.com/office/drawing/2014/main" id="{EA5814F7-C779-7201-E74F-B7F19147A32D}"/>
              </a:ext>
            </a:extLst>
          </p:cNvPr>
          <p:cNvSpPr/>
          <p:nvPr/>
        </p:nvSpPr>
        <p:spPr>
          <a:xfrm>
            <a:off x="6225145" y="1046375"/>
            <a:ext cx="762010" cy="4311097"/>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Top Corners Rounded 22">
            <a:extLst>
              <a:ext uri="{FF2B5EF4-FFF2-40B4-BE49-F238E27FC236}">
                <a16:creationId xmlns:a16="http://schemas.microsoft.com/office/drawing/2014/main" id="{EA58EE87-E96B-F324-3FEF-F1037120C553}"/>
              </a:ext>
            </a:extLst>
          </p:cNvPr>
          <p:cNvSpPr/>
          <p:nvPr/>
        </p:nvSpPr>
        <p:spPr>
          <a:xfrm>
            <a:off x="7243492" y="721360"/>
            <a:ext cx="773922" cy="509026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Top Corners Rounded 24">
            <a:extLst>
              <a:ext uri="{FF2B5EF4-FFF2-40B4-BE49-F238E27FC236}">
                <a16:creationId xmlns:a16="http://schemas.microsoft.com/office/drawing/2014/main" id="{8CEEE524-AB41-D46E-5340-80B752DCBD05}"/>
              </a:ext>
            </a:extLst>
          </p:cNvPr>
          <p:cNvSpPr/>
          <p:nvPr/>
        </p:nvSpPr>
        <p:spPr>
          <a:xfrm>
            <a:off x="9254583" y="1356913"/>
            <a:ext cx="703594" cy="4144173"/>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Top Corners Rounded 25">
            <a:extLst>
              <a:ext uri="{FF2B5EF4-FFF2-40B4-BE49-F238E27FC236}">
                <a16:creationId xmlns:a16="http://schemas.microsoft.com/office/drawing/2014/main" id="{47657F14-C1A9-45FD-0F81-A695B62EC1CE}"/>
              </a:ext>
            </a:extLst>
          </p:cNvPr>
          <p:cNvSpPr/>
          <p:nvPr/>
        </p:nvSpPr>
        <p:spPr>
          <a:xfrm>
            <a:off x="10214515" y="1797320"/>
            <a:ext cx="703594" cy="3263360"/>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Top Corners Rounded 26">
            <a:extLst>
              <a:ext uri="{FF2B5EF4-FFF2-40B4-BE49-F238E27FC236}">
                <a16:creationId xmlns:a16="http://schemas.microsoft.com/office/drawing/2014/main" id="{D741626C-F9B1-4076-B1A2-5936CB3E3FA9}"/>
              </a:ext>
            </a:extLst>
          </p:cNvPr>
          <p:cNvSpPr/>
          <p:nvPr/>
        </p:nvSpPr>
        <p:spPr>
          <a:xfrm>
            <a:off x="8273751" y="1040064"/>
            <a:ext cx="773922" cy="4663602"/>
          </a:xfrm>
          <a:prstGeom prst="round2SameRect">
            <a:avLst>
              <a:gd name="adj1" fmla="val 50000"/>
              <a:gd name="adj2" fmla="val 50000"/>
            </a:avLst>
          </a:prstGeom>
          <a:ln>
            <a:noFill/>
          </a:ln>
          <a:effectLst>
            <a:outerShdw blurRad="304800" dist="38100" dir="2700000" sx="102000" sy="102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D33D121-7AE1-2E0D-BA9E-239DD73AE1C6}"/>
              </a:ext>
            </a:extLst>
          </p:cNvPr>
          <p:cNvSpPr txBox="1"/>
          <p:nvPr/>
        </p:nvSpPr>
        <p:spPr>
          <a:xfrm>
            <a:off x="1688959" y="3466481"/>
            <a:ext cx="437577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4) </a:t>
            </a:r>
            <a:r>
              <a:rPr kumimoji="0" lang="en-US" sz="4000" b="1" i="0" u="sng" strike="noStrike" kern="1200" cap="none" spc="0" normalizeH="0" baseline="0" noProof="0" dirty="0">
                <a:ln>
                  <a:noFill/>
                </a:ln>
                <a:solidFill>
                  <a:prstClr val="white"/>
                </a:solidFill>
                <a:effectLst/>
                <a:uLnTx/>
                <a:uFillTx/>
                <a:latin typeface="Calibri" panose="020F0502020204030204"/>
                <a:ea typeface="+mn-ea"/>
                <a:cs typeface="+mn-cs"/>
              </a:rPr>
              <a:t>Reports</a:t>
            </a:r>
          </a:p>
        </p:txBody>
      </p:sp>
      <p:sp>
        <p:nvSpPr>
          <p:cNvPr id="4" name="TextBox 3">
            <a:extLst>
              <a:ext uri="{FF2B5EF4-FFF2-40B4-BE49-F238E27FC236}">
                <a16:creationId xmlns:a16="http://schemas.microsoft.com/office/drawing/2014/main" id="{F28646D3-FA41-DB11-2A60-3D5F97E48511}"/>
              </a:ext>
            </a:extLst>
          </p:cNvPr>
          <p:cNvSpPr txBox="1"/>
          <p:nvPr/>
        </p:nvSpPr>
        <p:spPr>
          <a:xfrm>
            <a:off x="1512044" y="4368064"/>
            <a:ext cx="460964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Trial Balance:</a:t>
            </a:r>
          </a:p>
        </p:txBody>
      </p:sp>
      <p:sp>
        <p:nvSpPr>
          <p:cNvPr id="5" name="TextBox 4">
            <a:extLst>
              <a:ext uri="{FF2B5EF4-FFF2-40B4-BE49-F238E27FC236}">
                <a16:creationId xmlns:a16="http://schemas.microsoft.com/office/drawing/2014/main" id="{8FF7B31A-B72C-18C1-3D2B-CE42C9CD97AD}"/>
              </a:ext>
            </a:extLst>
          </p:cNvPr>
          <p:cNvSpPr txBox="1"/>
          <p:nvPr/>
        </p:nvSpPr>
        <p:spPr>
          <a:xfrm>
            <a:off x="2589273" y="5077016"/>
            <a:ext cx="34810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Process ID:  </a:t>
            </a:r>
            <a:r>
              <a:rPr lang="en-US" sz="2400" dirty="0">
                <a:solidFill>
                  <a:schemeClr val="bg1"/>
                </a:solidFill>
                <a:latin typeface="Calibri" panose="020F0502020204030204"/>
              </a:rPr>
              <a:t>4.1</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2AAD8AFF-1478-F535-1021-6AC028BE4E42}"/>
              </a:ext>
            </a:extLst>
          </p:cNvPr>
          <p:cNvSpPr/>
          <p:nvPr/>
        </p:nvSpPr>
        <p:spPr>
          <a:xfrm>
            <a:off x="903047" y="-3533708"/>
            <a:ext cx="1190014" cy="1190014"/>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BB341F4-3D88-C405-D04C-3C7DC104C179}"/>
              </a:ext>
            </a:extLst>
          </p:cNvPr>
          <p:cNvSpPr/>
          <p:nvPr/>
        </p:nvSpPr>
        <p:spPr>
          <a:xfrm>
            <a:off x="910748" y="-2120634"/>
            <a:ext cx="1190013" cy="119001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41D4D2A-30A5-6EBF-0B24-446E07A1C8AB}"/>
              </a:ext>
            </a:extLst>
          </p:cNvPr>
          <p:cNvSpPr/>
          <p:nvPr/>
        </p:nvSpPr>
        <p:spPr>
          <a:xfrm>
            <a:off x="910748" y="-666209"/>
            <a:ext cx="1190014" cy="1190014"/>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94B7F5-6331-BCED-8984-FB5AE2915E1C}"/>
              </a:ext>
            </a:extLst>
          </p:cNvPr>
          <p:cNvSpPr/>
          <p:nvPr/>
        </p:nvSpPr>
        <p:spPr>
          <a:xfrm>
            <a:off x="910748" y="782234"/>
            <a:ext cx="1190014" cy="1190014"/>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86FDC7-0813-5082-501A-4113EDBF7476}"/>
              </a:ext>
            </a:extLst>
          </p:cNvPr>
          <p:cNvSpPr/>
          <p:nvPr/>
        </p:nvSpPr>
        <p:spPr>
          <a:xfrm>
            <a:off x="601427" y="2165945"/>
            <a:ext cx="1808654" cy="1808654"/>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647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3192BC8-19DA-09A9-78C4-711289F77FC2}"/>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BAD1E7EA-3BC6-E8E6-981E-684E4AFC3198}"/>
              </a:ext>
            </a:extLst>
          </p:cNvPr>
          <p:cNvSpPr/>
          <p:nvPr/>
        </p:nvSpPr>
        <p:spPr>
          <a:xfrm>
            <a:off x="6826497" y="5102293"/>
            <a:ext cx="1160037" cy="1160037"/>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DA8A0E4-8B3F-7028-D4B9-7347366DD8AF}"/>
              </a:ext>
            </a:extLst>
          </p:cNvPr>
          <p:cNvSpPr/>
          <p:nvPr/>
        </p:nvSpPr>
        <p:spPr>
          <a:xfrm>
            <a:off x="5205637" y="3314876"/>
            <a:ext cx="1348409" cy="1348409"/>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838F15B-7514-8E20-BA6A-F70B675F4663}"/>
              </a:ext>
            </a:extLst>
          </p:cNvPr>
          <p:cNvSpPr/>
          <p:nvPr/>
        </p:nvSpPr>
        <p:spPr>
          <a:xfrm>
            <a:off x="5683490" y="951700"/>
            <a:ext cx="1858188" cy="1858188"/>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4D44DECD-6EF4-DFE9-07DE-EF99B2AFB1F6}"/>
              </a:ext>
            </a:extLst>
          </p:cNvPr>
          <p:cNvSpPr/>
          <p:nvPr/>
        </p:nvSpPr>
        <p:spPr>
          <a:xfrm>
            <a:off x="8766632" y="4751619"/>
            <a:ext cx="1615008" cy="1615008"/>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31BCE6D6-B8CB-8009-1E27-2DF391330E3F}"/>
              </a:ext>
            </a:extLst>
          </p:cNvPr>
          <p:cNvSpPr/>
          <p:nvPr/>
        </p:nvSpPr>
        <p:spPr>
          <a:xfrm>
            <a:off x="10127815" y="3062649"/>
            <a:ext cx="1348410" cy="134841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A0FDCC-BF4B-FBD5-E15A-C3736326E9C1}"/>
              </a:ext>
            </a:extLst>
          </p:cNvPr>
          <p:cNvSpPr/>
          <p:nvPr/>
        </p:nvSpPr>
        <p:spPr>
          <a:xfrm>
            <a:off x="9763310" y="1247729"/>
            <a:ext cx="1267363" cy="1267363"/>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46205961-3AFE-3B09-DC17-3DB69B2F223E}"/>
              </a:ext>
            </a:extLst>
          </p:cNvPr>
          <p:cNvSpPr/>
          <p:nvPr/>
        </p:nvSpPr>
        <p:spPr>
          <a:xfrm>
            <a:off x="7821312" y="527062"/>
            <a:ext cx="1391771" cy="1391771"/>
          </a:xfrm>
          <a:prstGeom prst="ellipse">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362F72F9-CF15-26C2-E6C8-203E7B861C42}"/>
              </a:ext>
            </a:extLst>
          </p:cNvPr>
          <p:cNvSpPr/>
          <p:nvPr/>
        </p:nvSpPr>
        <p:spPr>
          <a:xfrm>
            <a:off x="2928247" y="2035601"/>
            <a:ext cx="1561615" cy="15616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6E92E525-2252-8505-0CB6-785670A91191}"/>
              </a:ext>
            </a:extLst>
          </p:cNvPr>
          <p:cNvSpPr/>
          <p:nvPr/>
        </p:nvSpPr>
        <p:spPr>
          <a:xfrm>
            <a:off x="2069595" y="5490228"/>
            <a:ext cx="1051367" cy="1051367"/>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9692354-0F8E-28C7-CB09-7C4D1D4245C9}"/>
              </a:ext>
            </a:extLst>
          </p:cNvPr>
          <p:cNvSpPr/>
          <p:nvPr/>
        </p:nvSpPr>
        <p:spPr>
          <a:xfrm>
            <a:off x="127312" y="1918834"/>
            <a:ext cx="1051367" cy="105136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37022178-F555-8E42-EA2E-40D304828C33}"/>
              </a:ext>
            </a:extLst>
          </p:cNvPr>
          <p:cNvSpPr txBox="1"/>
          <p:nvPr/>
        </p:nvSpPr>
        <p:spPr>
          <a:xfrm>
            <a:off x="127795" y="685241"/>
            <a:ext cx="4810730" cy="532903"/>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Members</a:t>
            </a:r>
            <a:r>
              <a:rPr lang="en-US" sz="2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67" name="Group 66">
            <a:extLst>
              <a:ext uri="{FF2B5EF4-FFF2-40B4-BE49-F238E27FC236}">
                <a16:creationId xmlns:a16="http://schemas.microsoft.com/office/drawing/2014/main" id="{D614DED2-76F8-3E4A-6423-EC706D81C30C}"/>
              </a:ext>
            </a:extLst>
          </p:cNvPr>
          <p:cNvGrpSpPr/>
          <p:nvPr/>
        </p:nvGrpSpPr>
        <p:grpSpPr>
          <a:xfrm>
            <a:off x="212683" y="197251"/>
            <a:ext cx="3434031" cy="532903"/>
            <a:chOff x="421506" y="-1693223"/>
            <a:chExt cx="7845707" cy="1437870"/>
          </a:xfrm>
        </p:grpSpPr>
        <p:sp>
          <p:nvSpPr>
            <p:cNvPr id="68" name="Rectangle 67">
              <a:extLst>
                <a:ext uri="{FF2B5EF4-FFF2-40B4-BE49-F238E27FC236}">
                  <a16:creationId xmlns:a16="http://schemas.microsoft.com/office/drawing/2014/main" id="{3A8AC7F5-707D-A65B-D92D-324054043A91}"/>
                </a:ext>
              </a:extLst>
            </p:cNvPr>
            <p:cNvSpPr/>
            <p:nvPr/>
          </p:nvSpPr>
          <p:spPr>
            <a:xfrm>
              <a:off x="446587" y="-1646924"/>
              <a:ext cx="7721277" cy="1391571"/>
            </a:xfrm>
            <a:prstGeom prst="rect">
              <a:avLst/>
            </a:prstGeom>
            <a:solidFill>
              <a:srgbClr val="214B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F3666BF1-F6B2-6C4D-768A-018981E66741}"/>
                </a:ext>
              </a:extLst>
            </p:cNvPr>
            <p:cNvSpPr txBox="1"/>
            <p:nvPr/>
          </p:nvSpPr>
          <p:spPr>
            <a:xfrm>
              <a:off x="421506" y="-1693223"/>
              <a:ext cx="7845707" cy="938697"/>
            </a:xfrm>
            <a:prstGeom prst="rect">
              <a:avLst/>
            </a:prstGeom>
            <a:noFill/>
          </p:spPr>
          <p:txBody>
            <a:bodyPr wrap="square">
              <a:spAutoFit/>
            </a:bodyPr>
            <a:lstStyle/>
            <a:p>
              <a:pPr>
                <a:lnSpc>
                  <a:spcPct val="107000"/>
                </a:lnSpc>
                <a:spcAft>
                  <a:spcPts val="800"/>
                </a:spcAft>
              </a:pPr>
              <a:r>
                <a:rPr lang="en-US" sz="2800" b="1" kern="100"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Project (</a:t>
              </a:r>
              <a:r>
                <a:rPr lang="en-US" sz="2800" b="1" u="sng" kern="100" dirty="0" err="1">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Rowad</a:t>
              </a:r>
              <a:r>
                <a:rPr lang="en-US" sz="2800" b="1" u="sng" kern="100"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 Masr</a:t>
              </a:r>
              <a:r>
                <a:rPr lang="en-US" sz="2800" b="1" kern="100"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7383761F-5A7B-8436-33E7-15993C4D9537}"/>
                </a:ext>
              </a:extLst>
            </p:cNvPr>
            <p:cNvSpPr/>
            <p:nvPr/>
          </p:nvSpPr>
          <p:spPr>
            <a:xfrm>
              <a:off x="421506" y="-1693223"/>
              <a:ext cx="7746358" cy="1419077"/>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36808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EF88BE-B721-D525-8A6B-FBA36946EEAE}"/>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E9131CF-27AB-472F-F45A-AA1F2C616FAB}"/>
              </a:ext>
            </a:extLst>
          </p:cNvPr>
          <p:cNvSpPr txBox="1"/>
          <p:nvPr/>
        </p:nvSpPr>
        <p:spPr>
          <a:xfrm>
            <a:off x="1059543" y="2459504"/>
            <a:ext cx="10072914" cy="1938992"/>
          </a:xfrm>
          <a:prstGeom prst="rect">
            <a:avLst/>
          </a:prstGeom>
          <a:noFill/>
        </p:spPr>
        <p:txBody>
          <a:bodyPr wrap="square" rtlCol="0">
            <a:spAutoFit/>
          </a:bodyPr>
          <a:lstStyle/>
          <a:p>
            <a:pPr algn="ctr"/>
            <a:r>
              <a:rPr lang="en-US" sz="12000" b="1" dirty="0">
                <a:latin typeface="Arial Rounded MT Bold" panose="020F0704030504030204" pitchFamily="34" charset="0"/>
              </a:rPr>
              <a:t>LET</a:t>
            </a:r>
            <a:r>
              <a:rPr lang="ar-EG" sz="12000" b="1" dirty="0">
                <a:latin typeface="Arial Rounded MT Bold" panose="020F0704030504030204" pitchFamily="34" charset="0"/>
              </a:rPr>
              <a:t>’</a:t>
            </a:r>
            <a:r>
              <a:rPr lang="en-US" sz="12000" b="1" dirty="0">
                <a:latin typeface="Arial Rounded MT Bold" panose="020F0704030504030204" pitchFamily="34" charset="0"/>
              </a:rPr>
              <a:t>S START</a:t>
            </a:r>
          </a:p>
        </p:txBody>
      </p:sp>
    </p:spTree>
    <p:extLst>
      <p:ext uri="{BB962C8B-B14F-4D97-AF65-F5344CB8AC3E}">
        <p14:creationId xmlns:p14="http://schemas.microsoft.com/office/powerpoint/2010/main" val="3519803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6C7BEC0E-1810-1CE7-4467-F7BB44B57233}"/>
              </a:ext>
            </a:extLst>
          </p:cNvPr>
          <p:cNvSpPr/>
          <p:nvPr/>
        </p:nvSpPr>
        <p:spPr>
          <a:xfrm>
            <a:off x="-3485307" y="1996933"/>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0A434261-AE91-5679-182E-909809090708}"/>
              </a:ext>
            </a:extLst>
          </p:cNvPr>
          <p:cNvSpPr/>
          <p:nvPr/>
        </p:nvSpPr>
        <p:spPr>
          <a:xfrm>
            <a:off x="-354308" y="-3941240"/>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D64FE75B-A46B-E7B2-18EB-1F140042B7F3}"/>
              </a:ext>
            </a:extLst>
          </p:cNvPr>
          <p:cNvSpPr/>
          <p:nvPr/>
        </p:nvSpPr>
        <p:spPr>
          <a:xfrm>
            <a:off x="9797144" y="-4279320"/>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C28C759F-5B2E-7B97-6691-7FC9E8C509FF}"/>
              </a:ext>
            </a:extLst>
          </p:cNvPr>
          <p:cNvSpPr/>
          <p:nvPr/>
        </p:nvSpPr>
        <p:spPr>
          <a:xfrm>
            <a:off x="11280878" y="6858000"/>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3262468B-78C1-7DB0-A600-ED818E817D93}"/>
              </a:ext>
            </a:extLst>
          </p:cNvPr>
          <p:cNvSpPr/>
          <p:nvPr/>
        </p:nvSpPr>
        <p:spPr>
          <a:xfrm>
            <a:off x="1066682" y="8826806"/>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1" name="Group 80">
            <a:extLst>
              <a:ext uri="{FF2B5EF4-FFF2-40B4-BE49-F238E27FC236}">
                <a16:creationId xmlns:a16="http://schemas.microsoft.com/office/drawing/2014/main" id="{408AB0B2-25E3-3D9F-3265-C6A76A0EC957}"/>
              </a:ext>
            </a:extLst>
          </p:cNvPr>
          <p:cNvGrpSpPr/>
          <p:nvPr/>
        </p:nvGrpSpPr>
        <p:grpSpPr>
          <a:xfrm>
            <a:off x="-5247050" y="-1461654"/>
            <a:ext cx="2711175" cy="1327987"/>
            <a:chOff x="527054" y="-38769"/>
            <a:chExt cx="3565606" cy="1746504"/>
          </a:xfrm>
        </p:grpSpPr>
        <p:sp>
          <p:nvSpPr>
            <p:cNvPr id="77" name="TextBox 76">
              <a:extLst>
                <a:ext uri="{FF2B5EF4-FFF2-40B4-BE49-F238E27FC236}">
                  <a16:creationId xmlns:a16="http://schemas.microsoft.com/office/drawing/2014/main" id="{2192E677-E242-7D92-7AD5-3EFBD6E84DBC}"/>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78" name="TextBox 77">
              <a:extLst>
                <a:ext uri="{FF2B5EF4-FFF2-40B4-BE49-F238E27FC236}">
                  <a16:creationId xmlns:a16="http://schemas.microsoft.com/office/drawing/2014/main" id="{159D8CED-8DE8-C337-1CA0-E8DE330E6735}"/>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80" name="TextBox 79">
              <a:extLst>
                <a:ext uri="{FF2B5EF4-FFF2-40B4-BE49-F238E27FC236}">
                  <a16:creationId xmlns:a16="http://schemas.microsoft.com/office/drawing/2014/main" id="{6F49127A-0222-F6D5-3191-8557A8628C85}"/>
                </a:ext>
              </a:extLst>
            </p:cNvPr>
            <p:cNvSpPr txBox="1"/>
            <p:nvPr/>
          </p:nvSpPr>
          <p:spPr>
            <a:xfrm>
              <a:off x="2902690" y="-38769"/>
              <a:ext cx="1189970"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1</a:t>
              </a:r>
            </a:p>
          </p:txBody>
        </p:sp>
      </p:grpSp>
      <p:grpSp>
        <p:nvGrpSpPr>
          <p:cNvPr id="91" name="Group 90">
            <a:extLst>
              <a:ext uri="{FF2B5EF4-FFF2-40B4-BE49-F238E27FC236}">
                <a16:creationId xmlns:a16="http://schemas.microsoft.com/office/drawing/2014/main" id="{5AF5236C-DD6F-AFE0-6F76-F65B755804A2}"/>
              </a:ext>
            </a:extLst>
          </p:cNvPr>
          <p:cNvGrpSpPr/>
          <p:nvPr/>
        </p:nvGrpSpPr>
        <p:grpSpPr>
          <a:xfrm>
            <a:off x="-7134710" y="2479058"/>
            <a:ext cx="2711175" cy="1569660"/>
            <a:chOff x="527054" y="-38769"/>
            <a:chExt cx="3565606" cy="2064341"/>
          </a:xfrm>
        </p:grpSpPr>
        <p:sp>
          <p:nvSpPr>
            <p:cNvPr id="92" name="TextBox 91">
              <a:extLst>
                <a:ext uri="{FF2B5EF4-FFF2-40B4-BE49-F238E27FC236}">
                  <a16:creationId xmlns:a16="http://schemas.microsoft.com/office/drawing/2014/main" id="{AFD02C5C-67A9-80AE-D076-CFCA68B63C3C}"/>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93" name="TextBox 92">
              <a:extLst>
                <a:ext uri="{FF2B5EF4-FFF2-40B4-BE49-F238E27FC236}">
                  <a16:creationId xmlns:a16="http://schemas.microsoft.com/office/drawing/2014/main" id="{21228242-5CC4-E0F0-DE37-86CBD1D66369}"/>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94" name="TextBox 93">
              <a:extLst>
                <a:ext uri="{FF2B5EF4-FFF2-40B4-BE49-F238E27FC236}">
                  <a16:creationId xmlns:a16="http://schemas.microsoft.com/office/drawing/2014/main" id="{89068991-20FE-3F78-1458-4EF478CAD00F}"/>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2</a:t>
              </a:r>
            </a:p>
          </p:txBody>
        </p:sp>
      </p:grpSp>
      <p:grpSp>
        <p:nvGrpSpPr>
          <p:cNvPr id="95" name="Group 94">
            <a:extLst>
              <a:ext uri="{FF2B5EF4-FFF2-40B4-BE49-F238E27FC236}">
                <a16:creationId xmlns:a16="http://schemas.microsoft.com/office/drawing/2014/main" id="{5DF20949-FEDD-6212-3E3B-86D7893751A3}"/>
              </a:ext>
            </a:extLst>
          </p:cNvPr>
          <p:cNvGrpSpPr/>
          <p:nvPr/>
        </p:nvGrpSpPr>
        <p:grpSpPr>
          <a:xfrm>
            <a:off x="-4319925" y="9415511"/>
            <a:ext cx="2711175" cy="1569660"/>
            <a:chOff x="527054" y="-38769"/>
            <a:chExt cx="3565606" cy="2064341"/>
          </a:xfrm>
        </p:grpSpPr>
        <p:sp>
          <p:nvSpPr>
            <p:cNvPr id="96" name="TextBox 95">
              <a:extLst>
                <a:ext uri="{FF2B5EF4-FFF2-40B4-BE49-F238E27FC236}">
                  <a16:creationId xmlns:a16="http://schemas.microsoft.com/office/drawing/2014/main" id="{F9DE4A19-CF14-62D6-621A-BB10CC72C6B6}"/>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97" name="TextBox 96">
              <a:extLst>
                <a:ext uri="{FF2B5EF4-FFF2-40B4-BE49-F238E27FC236}">
                  <a16:creationId xmlns:a16="http://schemas.microsoft.com/office/drawing/2014/main" id="{2EA46EB5-8B03-30D6-0AFC-2FB8EBAF3F8A}"/>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98" name="TextBox 97">
              <a:extLst>
                <a:ext uri="{FF2B5EF4-FFF2-40B4-BE49-F238E27FC236}">
                  <a16:creationId xmlns:a16="http://schemas.microsoft.com/office/drawing/2014/main" id="{06BF3254-5B85-8C6C-0F80-DB30837098DC}"/>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3</a:t>
              </a:r>
            </a:p>
          </p:txBody>
        </p:sp>
      </p:grpSp>
      <p:grpSp>
        <p:nvGrpSpPr>
          <p:cNvPr id="111" name="Group 110">
            <a:extLst>
              <a:ext uri="{FF2B5EF4-FFF2-40B4-BE49-F238E27FC236}">
                <a16:creationId xmlns:a16="http://schemas.microsoft.com/office/drawing/2014/main" id="{80ABA058-D31D-ECE3-3823-F8E58D4B761A}"/>
              </a:ext>
            </a:extLst>
          </p:cNvPr>
          <p:cNvGrpSpPr/>
          <p:nvPr/>
        </p:nvGrpSpPr>
        <p:grpSpPr>
          <a:xfrm>
            <a:off x="13578568" y="-2617509"/>
            <a:ext cx="2652450" cy="1569660"/>
            <a:chOff x="-185160" y="-38769"/>
            <a:chExt cx="3488374" cy="2064341"/>
          </a:xfrm>
        </p:grpSpPr>
        <p:sp>
          <p:nvSpPr>
            <p:cNvPr id="112" name="TextBox 111">
              <a:extLst>
                <a:ext uri="{FF2B5EF4-FFF2-40B4-BE49-F238E27FC236}">
                  <a16:creationId xmlns:a16="http://schemas.microsoft.com/office/drawing/2014/main" id="{F69859B2-694C-FCD0-C275-9E918D430463}"/>
                </a:ext>
              </a:extLst>
            </p:cNvPr>
            <p:cNvSpPr txBox="1"/>
            <p:nvPr/>
          </p:nvSpPr>
          <p:spPr>
            <a:xfrm>
              <a:off x="781669" y="274615"/>
              <a:ext cx="2521545" cy="607160"/>
            </a:xfrm>
            <a:prstGeom prst="rect">
              <a:avLst/>
            </a:prstGeom>
            <a:noFill/>
          </p:spPr>
          <p:txBody>
            <a:bodyPr wrap="square" rtlCol="0">
              <a:spAutoFit/>
            </a:bodyPr>
            <a:lstStyle/>
            <a:p>
              <a:r>
                <a:rPr lang="en-US" sz="2400" b="1" dirty="0">
                  <a:solidFill>
                    <a:schemeClr val="tx2">
                      <a:lumMod val="50000"/>
                    </a:schemeClr>
                  </a:solidFill>
                  <a:latin typeface="Aptos" panose="020B0004020202020204" pitchFamily="34" charset="0"/>
                </a:rPr>
                <a:t>Money</a:t>
              </a:r>
            </a:p>
          </p:txBody>
        </p:sp>
        <p:sp>
          <p:nvSpPr>
            <p:cNvPr id="113" name="TextBox 112">
              <a:extLst>
                <a:ext uri="{FF2B5EF4-FFF2-40B4-BE49-F238E27FC236}">
                  <a16:creationId xmlns:a16="http://schemas.microsoft.com/office/drawing/2014/main" id="{E9C204EA-5C40-537E-670C-8D4C34C4C3CC}"/>
                </a:ext>
              </a:extLst>
            </p:cNvPr>
            <p:cNvSpPr txBox="1"/>
            <p:nvPr/>
          </p:nvSpPr>
          <p:spPr>
            <a:xfrm>
              <a:off x="774771" y="748111"/>
              <a:ext cx="2521545" cy="971455"/>
            </a:xfrm>
            <a:prstGeom prst="rect">
              <a:avLst/>
            </a:prstGeom>
            <a:noFill/>
          </p:spPr>
          <p:txBody>
            <a:bodyPr wrap="square" rtlCol="0">
              <a:spAutoFit/>
            </a:bodyPr>
            <a:lstStyle/>
            <a:p>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114" name="TextBox 113">
              <a:extLst>
                <a:ext uri="{FF2B5EF4-FFF2-40B4-BE49-F238E27FC236}">
                  <a16:creationId xmlns:a16="http://schemas.microsoft.com/office/drawing/2014/main" id="{ECCD8616-C013-F392-5637-CA3AEC6EE403}"/>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5</a:t>
              </a:r>
            </a:p>
          </p:txBody>
        </p:sp>
      </p:grpSp>
      <p:grpSp>
        <p:nvGrpSpPr>
          <p:cNvPr id="115" name="Group 114">
            <a:extLst>
              <a:ext uri="{FF2B5EF4-FFF2-40B4-BE49-F238E27FC236}">
                <a16:creationId xmlns:a16="http://schemas.microsoft.com/office/drawing/2014/main" id="{23EE3E2E-1567-DB06-CE5A-F652092C6B49}"/>
              </a:ext>
            </a:extLst>
          </p:cNvPr>
          <p:cNvGrpSpPr/>
          <p:nvPr/>
        </p:nvGrpSpPr>
        <p:grpSpPr>
          <a:xfrm>
            <a:off x="11228881" y="11367291"/>
            <a:ext cx="2652450" cy="1569660"/>
            <a:chOff x="-185160" y="-38769"/>
            <a:chExt cx="3488374" cy="2064341"/>
          </a:xfrm>
        </p:grpSpPr>
        <p:sp>
          <p:nvSpPr>
            <p:cNvPr id="116" name="TextBox 115">
              <a:extLst>
                <a:ext uri="{FF2B5EF4-FFF2-40B4-BE49-F238E27FC236}">
                  <a16:creationId xmlns:a16="http://schemas.microsoft.com/office/drawing/2014/main" id="{F6D8982B-E502-605B-1755-3642C958C838}"/>
                </a:ext>
              </a:extLst>
            </p:cNvPr>
            <p:cNvSpPr txBox="1"/>
            <p:nvPr/>
          </p:nvSpPr>
          <p:spPr>
            <a:xfrm>
              <a:off x="781669" y="274615"/>
              <a:ext cx="2521545" cy="607160"/>
            </a:xfrm>
            <a:prstGeom prst="rect">
              <a:avLst/>
            </a:prstGeom>
            <a:noFill/>
          </p:spPr>
          <p:txBody>
            <a:bodyPr wrap="square" rtlCol="0">
              <a:spAutoFit/>
            </a:bodyPr>
            <a:lstStyle/>
            <a:p>
              <a:r>
                <a:rPr lang="en-US" sz="2400" b="1" dirty="0">
                  <a:solidFill>
                    <a:schemeClr val="tx2">
                      <a:lumMod val="50000"/>
                    </a:schemeClr>
                  </a:solidFill>
                  <a:latin typeface="Aptos" panose="020B0004020202020204" pitchFamily="34" charset="0"/>
                </a:rPr>
                <a:t>Money</a:t>
              </a:r>
            </a:p>
          </p:txBody>
        </p:sp>
        <p:sp>
          <p:nvSpPr>
            <p:cNvPr id="117" name="TextBox 116">
              <a:extLst>
                <a:ext uri="{FF2B5EF4-FFF2-40B4-BE49-F238E27FC236}">
                  <a16:creationId xmlns:a16="http://schemas.microsoft.com/office/drawing/2014/main" id="{2BCFB701-B435-169B-D5E1-BA0A71DF8946}"/>
                </a:ext>
              </a:extLst>
            </p:cNvPr>
            <p:cNvSpPr txBox="1"/>
            <p:nvPr/>
          </p:nvSpPr>
          <p:spPr>
            <a:xfrm>
              <a:off x="774771" y="748111"/>
              <a:ext cx="2521545" cy="971455"/>
            </a:xfrm>
            <a:prstGeom prst="rect">
              <a:avLst/>
            </a:prstGeom>
            <a:noFill/>
          </p:spPr>
          <p:txBody>
            <a:bodyPr wrap="square" rtlCol="0">
              <a:spAutoFit/>
            </a:bodyPr>
            <a:lstStyle/>
            <a:p>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118" name="TextBox 117">
              <a:extLst>
                <a:ext uri="{FF2B5EF4-FFF2-40B4-BE49-F238E27FC236}">
                  <a16:creationId xmlns:a16="http://schemas.microsoft.com/office/drawing/2014/main" id="{CD150D78-1B6E-BA25-CD94-596886858496}"/>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4</a:t>
              </a:r>
            </a:p>
          </p:txBody>
        </p:sp>
      </p:grpSp>
      <p:sp>
        <p:nvSpPr>
          <p:cNvPr id="119" name="TextBox 118">
            <a:extLst>
              <a:ext uri="{FF2B5EF4-FFF2-40B4-BE49-F238E27FC236}">
                <a16:creationId xmlns:a16="http://schemas.microsoft.com/office/drawing/2014/main" id="{39505D45-6E12-FFEA-FFCA-190E20B9FC9D}"/>
              </a:ext>
            </a:extLst>
          </p:cNvPr>
          <p:cNvSpPr txBox="1"/>
          <p:nvPr/>
        </p:nvSpPr>
        <p:spPr>
          <a:xfrm>
            <a:off x="16928156" y="2279632"/>
            <a:ext cx="1917304" cy="1754326"/>
          </a:xfrm>
          <a:prstGeom prst="rect">
            <a:avLst/>
          </a:prstGeom>
          <a:noFill/>
        </p:spPr>
        <p:txBody>
          <a:bodyPr wrap="square" rtlCol="0">
            <a:spAutoFit/>
          </a:bodyPr>
          <a:lstStyle/>
          <a:p>
            <a:pPr algn="ctr"/>
            <a:r>
              <a:rPr lang="en-US" sz="5400" b="1" dirty="0">
                <a:solidFill>
                  <a:schemeClr val="tx2">
                    <a:lumMod val="50000"/>
                  </a:schemeClr>
                </a:solidFill>
                <a:latin typeface="Aptos" panose="020B0004020202020204" pitchFamily="34" charset="0"/>
              </a:rPr>
              <a:t>Main </a:t>
            </a:r>
          </a:p>
          <a:p>
            <a:pPr algn="ctr"/>
            <a:r>
              <a:rPr lang="en-US" sz="5400" b="1" dirty="0">
                <a:solidFill>
                  <a:schemeClr val="tx2">
                    <a:lumMod val="50000"/>
                  </a:schemeClr>
                </a:solidFill>
                <a:latin typeface="Aptos" panose="020B0004020202020204" pitchFamily="34" charset="0"/>
              </a:rPr>
              <a:t>Title</a:t>
            </a:r>
          </a:p>
        </p:txBody>
      </p:sp>
      <p:sp>
        <p:nvSpPr>
          <p:cNvPr id="2" name="Rectangle 1">
            <a:extLst>
              <a:ext uri="{FF2B5EF4-FFF2-40B4-BE49-F238E27FC236}">
                <a16:creationId xmlns:a16="http://schemas.microsoft.com/office/drawing/2014/main" id="{A5039FA3-5066-5240-C23A-CEE8FBD9A081}"/>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25A89D-D5BD-071D-20EF-32EB5B72D202}"/>
              </a:ext>
            </a:extLst>
          </p:cNvPr>
          <p:cNvSpPr txBox="1"/>
          <p:nvPr/>
        </p:nvSpPr>
        <p:spPr>
          <a:xfrm>
            <a:off x="4253781" y="2456169"/>
            <a:ext cx="3684437" cy="1661993"/>
          </a:xfrm>
          <a:prstGeom prst="rect">
            <a:avLst/>
          </a:prstGeom>
          <a:noFill/>
        </p:spPr>
        <p:txBody>
          <a:bodyPr wrap="square" rtlCol="0">
            <a:spAutoFit/>
          </a:bodyPr>
          <a:lstStyle/>
          <a:p>
            <a:pPr algn="ctr"/>
            <a:r>
              <a:rPr lang="en-US" sz="4800" b="1" dirty="0">
                <a:solidFill>
                  <a:schemeClr val="tx2">
                    <a:lumMod val="50000"/>
                  </a:schemeClr>
                </a:solidFill>
                <a:effectLst>
                  <a:outerShdw blurRad="38100" dist="38100" dir="2700000" algn="tl">
                    <a:srgbClr val="000000">
                      <a:alpha val="43137"/>
                    </a:srgbClr>
                  </a:outerShdw>
                </a:effectLst>
                <a:latin typeface="Aptos" panose="020B0004020202020204" pitchFamily="34" charset="0"/>
              </a:rPr>
              <a:t>Fiscal Year Setup</a:t>
            </a:r>
            <a:r>
              <a:rPr lang="en-US" sz="5400" b="1" dirty="0">
                <a:solidFill>
                  <a:schemeClr val="tx2">
                    <a:lumMod val="50000"/>
                  </a:schemeClr>
                </a:solidFill>
                <a:effectLst>
                  <a:outerShdw blurRad="38100" dist="38100" dir="2700000" algn="tl">
                    <a:srgbClr val="000000">
                      <a:alpha val="43137"/>
                    </a:srgbClr>
                  </a:outerShdw>
                </a:effectLst>
                <a:latin typeface="Aptos" panose="020B0004020202020204" pitchFamily="34" charset="0"/>
              </a:rPr>
              <a:t> </a:t>
            </a:r>
            <a:r>
              <a:rPr lang="en-US" sz="3200" b="1" dirty="0">
                <a:solidFill>
                  <a:schemeClr val="tx2">
                    <a:lumMod val="50000"/>
                  </a:schemeClr>
                </a:solidFill>
                <a:latin typeface="Aptos" panose="020B0004020202020204" pitchFamily="34" charset="0"/>
              </a:rPr>
              <a:t>(2.1)</a:t>
            </a:r>
          </a:p>
        </p:txBody>
      </p:sp>
    </p:spTree>
    <p:extLst>
      <p:ext uri="{BB962C8B-B14F-4D97-AF65-F5344CB8AC3E}">
        <p14:creationId xmlns:p14="http://schemas.microsoft.com/office/powerpoint/2010/main" val="4090623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AC377C-7995-9DE7-EFFC-FB4D8E6E3820}"/>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6C7BEC0E-1810-1CE7-4467-F7BB44B57233}"/>
              </a:ext>
            </a:extLst>
          </p:cNvPr>
          <p:cNvSpPr/>
          <p:nvPr/>
        </p:nvSpPr>
        <p:spPr>
          <a:xfrm>
            <a:off x="3876826" y="2329448"/>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0A434261-AE91-5679-182E-909809090708}"/>
              </a:ext>
            </a:extLst>
          </p:cNvPr>
          <p:cNvSpPr/>
          <p:nvPr/>
        </p:nvSpPr>
        <p:spPr>
          <a:xfrm>
            <a:off x="3996737" y="1212651"/>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D64FE75B-A46B-E7B2-18EB-1F140042B7F3}"/>
              </a:ext>
            </a:extLst>
          </p:cNvPr>
          <p:cNvSpPr/>
          <p:nvPr/>
        </p:nvSpPr>
        <p:spPr>
          <a:xfrm>
            <a:off x="6093057" y="1212651"/>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C28C759F-5B2E-7B97-6691-7FC9E8C509FF}"/>
              </a:ext>
            </a:extLst>
          </p:cNvPr>
          <p:cNvSpPr/>
          <p:nvPr/>
        </p:nvSpPr>
        <p:spPr>
          <a:xfrm>
            <a:off x="5766717" y="2750319"/>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3262468B-78C1-7DB0-A600-ED818E817D93}"/>
              </a:ext>
            </a:extLst>
          </p:cNvPr>
          <p:cNvSpPr/>
          <p:nvPr/>
        </p:nvSpPr>
        <p:spPr>
          <a:xfrm>
            <a:off x="4590259" y="3421690"/>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1" name="Group 80">
            <a:extLst>
              <a:ext uri="{FF2B5EF4-FFF2-40B4-BE49-F238E27FC236}">
                <a16:creationId xmlns:a16="http://schemas.microsoft.com/office/drawing/2014/main" id="{408AB0B2-25E3-3D9F-3265-C6A76A0EC957}"/>
              </a:ext>
            </a:extLst>
          </p:cNvPr>
          <p:cNvGrpSpPr/>
          <p:nvPr/>
        </p:nvGrpSpPr>
        <p:grpSpPr>
          <a:xfrm>
            <a:off x="-300268" y="548657"/>
            <a:ext cx="4138321" cy="1193520"/>
            <a:chOff x="-1349859" y="-38769"/>
            <a:chExt cx="5442519" cy="1569660"/>
          </a:xfrm>
        </p:grpSpPr>
        <p:sp>
          <p:nvSpPr>
            <p:cNvPr id="77" name="TextBox 76">
              <a:extLst>
                <a:ext uri="{FF2B5EF4-FFF2-40B4-BE49-F238E27FC236}">
                  <a16:creationId xmlns:a16="http://schemas.microsoft.com/office/drawing/2014/main" id="{2192E677-E242-7D92-7AD5-3EFBD6E84DBC}"/>
                </a:ext>
              </a:extLst>
            </p:cNvPr>
            <p:cNvSpPr txBox="1"/>
            <p:nvPr/>
          </p:nvSpPr>
          <p:spPr>
            <a:xfrm>
              <a:off x="-1349859" y="612999"/>
              <a:ext cx="4553650" cy="526205"/>
            </a:xfrm>
            <a:prstGeom prst="rect">
              <a:avLst/>
            </a:prstGeom>
            <a:noFill/>
          </p:spPr>
          <p:txBody>
            <a:bodyPr wrap="square" rtlCol="0">
              <a:spAutoFit/>
            </a:bodyPr>
            <a:lstStyle/>
            <a:p>
              <a:pPr algn="r"/>
              <a:r>
                <a:rPr lang="en-US" sz="2000" b="1" u="sng" dirty="0">
                  <a:solidFill>
                    <a:schemeClr val="tx2">
                      <a:lumMod val="50000"/>
                    </a:schemeClr>
                  </a:solidFill>
                  <a:latin typeface="Aptos" panose="020B0004020202020204" pitchFamily="34" charset="0"/>
                </a:rPr>
                <a:t>Process ID Description </a:t>
              </a:r>
            </a:p>
          </p:txBody>
        </p:sp>
        <p:sp>
          <p:nvSpPr>
            <p:cNvPr id="78" name="TextBox 77">
              <a:extLst>
                <a:ext uri="{FF2B5EF4-FFF2-40B4-BE49-F238E27FC236}">
                  <a16:creationId xmlns:a16="http://schemas.microsoft.com/office/drawing/2014/main" id="{159D8CED-8DE8-C337-1CA0-E8DE330E6735}"/>
                </a:ext>
              </a:extLst>
            </p:cNvPr>
            <p:cNvSpPr txBox="1"/>
            <p:nvPr/>
          </p:nvSpPr>
          <p:spPr>
            <a:xfrm>
              <a:off x="527054" y="1039861"/>
              <a:ext cx="2521545" cy="404773"/>
            </a:xfrm>
            <a:prstGeom prst="rect">
              <a:avLst/>
            </a:prstGeom>
            <a:noFill/>
          </p:spPr>
          <p:txBody>
            <a:bodyPr wrap="square" rtlCol="0">
              <a:spAutoFit/>
            </a:bodyPr>
            <a:lstStyle/>
            <a:p>
              <a:pPr algn="r"/>
              <a:r>
                <a:rPr lang="en-US" sz="1400" dirty="0">
                  <a:solidFill>
                    <a:schemeClr val="tx2">
                      <a:lumMod val="50000"/>
                    </a:schemeClr>
                  </a:solidFill>
                </a:rPr>
                <a:t>Fiscal Year Setup</a:t>
              </a:r>
            </a:p>
          </p:txBody>
        </p:sp>
        <p:sp>
          <p:nvSpPr>
            <p:cNvPr id="80" name="TextBox 79">
              <a:extLst>
                <a:ext uri="{FF2B5EF4-FFF2-40B4-BE49-F238E27FC236}">
                  <a16:creationId xmlns:a16="http://schemas.microsoft.com/office/drawing/2014/main" id="{6F49127A-0222-F6D5-3191-8557A8628C85}"/>
                </a:ext>
              </a:extLst>
            </p:cNvPr>
            <p:cNvSpPr txBox="1"/>
            <p:nvPr/>
          </p:nvSpPr>
          <p:spPr>
            <a:xfrm>
              <a:off x="2902690" y="-38769"/>
              <a:ext cx="1189970"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1</a:t>
              </a:r>
            </a:p>
          </p:txBody>
        </p:sp>
      </p:grpSp>
      <p:sp>
        <p:nvSpPr>
          <p:cNvPr id="92" name="TextBox 91">
            <a:extLst>
              <a:ext uri="{FF2B5EF4-FFF2-40B4-BE49-F238E27FC236}">
                <a16:creationId xmlns:a16="http://schemas.microsoft.com/office/drawing/2014/main" id="{AFD02C5C-67A9-80AE-D076-CFCA68B63C3C}"/>
              </a:ext>
            </a:extLst>
          </p:cNvPr>
          <p:cNvSpPr txBox="1"/>
          <p:nvPr/>
        </p:nvSpPr>
        <p:spPr>
          <a:xfrm>
            <a:off x="291223" y="2871667"/>
            <a:ext cx="1917304" cy="461665"/>
          </a:xfrm>
          <a:prstGeom prst="rect">
            <a:avLst/>
          </a:prstGeom>
          <a:noFill/>
        </p:spPr>
        <p:txBody>
          <a:bodyPr wrap="square" rtlCol="0">
            <a:spAutoFit/>
          </a:bodyPr>
          <a:lstStyle/>
          <a:p>
            <a:pPr algn="r"/>
            <a:r>
              <a:rPr lang="en-US" sz="2400" b="1" u="sng" dirty="0">
                <a:solidFill>
                  <a:schemeClr val="tx2">
                    <a:lumMod val="50000"/>
                  </a:schemeClr>
                </a:solidFill>
                <a:latin typeface="Aptos" panose="020B0004020202020204" pitchFamily="34" charset="0"/>
              </a:rPr>
              <a:t>Persons</a:t>
            </a:r>
          </a:p>
        </p:txBody>
      </p:sp>
      <p:sp>
        <p:nvSpPr>
          <p:cNvPr id="93" name="TextBox 92">
            <a:extLst>
              <a:ext uri="{FF2B5EF4-FFF2-40B4-BE49-F238E27FC236}">
                <a16:creationId xmlns:a16="http://schemas.microsoft.com/office/drawing/2014/main" id="{21228242-5CC4-E0F0-DE37-86CBD1D66369}"/>
              </a:ext>
            </a:extLst>
          </p:cNvPr>
          <p:cNvSpPr txBox="1"/>
          <p:nvPr/>
        </p:nvSpPr>
        <p:spPr>
          <a:xfrm>
            <a:off x="1045049" y="3260886"/>
            <a:ext cx="1917304" cy="738664"/>
          </a:xfrm>
          <a:prstGeom prst="rect">
            <a:avLst/>
          </a:prstGeom>
          <a:noFill/>
        </p:spPr>
        <p:txBody>
          <a:bodyPr wrap="square" rtlCol="0">
            <a:spAutoFit/>
          </a:bodyPr>
          <a:lstStyle/>
          <a:p>
            <a:r>
              <a:rPr lang="en-US" sz="1400" dirty="0">
                <a:solidFill>
                  <a:schemeClr val="tx2">
                    <a:lumMod val="50000"/>
                  </a:schemeClr>
                </a:solidFill>
              </a:rPr>
              <a:t>• Key user</a:t>
            </a:r>
          </a:p>
          <a:p>
            <a:r>
              <a:rPr lang="en-US" sz="1400" dirty="0">
                <a:solidFill>
                  <a:schemeClr val="tx2">
                    <a:lumMod val="50000"/>
                  </a:schemeClr>
                </a:solidFill>
              </a:rPr>
              <a:t>• Chief Accountant</a:t>
            </a:r>
          </a:p>
          <a:p>
            <a:r>
              <a:rPr lang="en-US" sz="1400" dirty="0">
                <a:solidFill>
                  <a:schemeClr val="tx2">
                    <a:lumMod val="50000"/>
                  </a:schemeClr>
                </a:solidFill>
              </a:rPr>
              <a:t>• End User</a:t>
            </a:r>
          </a:p>
        </p:txBody>
      </p:sp>
      <p:sp>
        <p:nvSpPr>
          <p:cNvPr id="94" name="TextBox 93">
            <a:extLst>
              <a:ext uri="{FF2B5EF4-FFF2-40B4-BE49-F238E27FC236}">
                <a16:creationId xmlns:a16="http://schemas.microsoft.com/office/drawing/2014/main" id="{89068991-20FE-3F78-1458-4EF478CAD00F}"/>
              </a:ext>
            </a:extLst>
          </p:cNvPr>
          <p:cNvSpPr txBox="1"/>
          <p:nvPr/>
        </p:nvSpPr>
        <p:spPr>
          <a:xfrm>
            <a:off x="2456461" y="2659731"/>
            <a:ext cx="904816"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2</a:t>
            </a:r>
          </a:p>
        </p:txBody>
      </p:sp>
      <p:grpSp>
        <p:nvGrpSpPr>
          <p:cNvPr id="95" name="Group 94">
            <a:extLst>
              <a:ext uri="{FF2B5EF4-FFF2-40B4-BE49-F238E27FC236}">
                <a16:creationId xmlns:a16="http://schemas.microsoft.com/office/drawing/2014/main" id="{5DF20949-FEDD-6212-3E3B-86D7893751A3}"/>
              </a:ext>
            </a:extLst>
          </p:cNvPr>
          <p:cNvGrpSpPr/>
          <p:nvPr/>
        </p:nvGrpSpPr>
        <p:grpSpPr>
          <a:xfrm>
            <a:off x="532660" y="4583636"/>
            <a:ext cx="3305393" cy="1569660"/>
            <a:chOff x="-254433" y="-38769"/>
            <a:chExt cx="4347093" cy="2064341"/>
          </a:xfrm>
        </p:grpSpPr>
        <p:sp>
          <p:nvSpPr>
            <p:cNvPr id="96" name="TextBox 95">
              <a:extLst>
                <a:ext uri="{FF2B5EF4-FFF2-40B4-BE49-F238E27FC236}">
                  <a16:creationId xmlns:a16="http://schemas.microsoft.com/office/drawing/2014/main" id="{F9DE4A19-CF14-62D6-621A-BB10CC72C6B6}"/>
                </a:ext>
              </a:extLst>
            </p:cNvPr>
            <p:cNvSpPr txBox="1"/>
            <p:nvPr/>
          </p:nvSpPr>
          <p:spPr>
            <a:xfrm>
              <a:off x="263110" y="276245"/>
              <a:ext cx="2521546" cy="607160"/>
            </a:xfrm>
            <a:prstGeom prst="rect">
              <a:avLst/>
            </a:prstGeom>
            <a:noFill/>
          </p:spPr>
          <p:txBody>
            <a:bodyPr wrap="square" rtlCol="0">
              <a:spAutoFit/>
            </a:bodyPr>
            <a:lstStyle/>
            <a:p>
              <a:pPr algn="r"/>
              <a:r>
                <a:rPr lang="en-US" sz="2400" b="1" u="sng" dirty="0">
                  <a:solidFill>
                    <a:schemeClr val="tx2">
                      <a:lumMod val="50000"/>
                    </a:schemeClr>
                  </a:solidFill>
                  <a:latin typeface="Aptos" panose="020B0004020202020204" pitchFamily="34" charset="0"/>
                </a:rPr>
                <a:t>Roles</a:t>
              </a:r>
            </a:p>
          </p:txBody>
        </p:sp>
        <p:sp>
          <p:nvSpPr>
            <p:cNvPr id="97" name="TextBox 96">
              <a:extLst>
                <a:ext uri="{FF2B5EF4-FFF2-40B4-BE49-F238E27FC236}">
                  <a16:creationId xmlns:a16="http://schemas.microsoft.com/office/drawing/2014/main" id="{2EA46EB5-8B03-30D6-0AFC-2FB8EBAF3F8A}"/>
                </a:ext>
              </a:extLst>
            </p:cNvPr>
            <p:cNvSpPr txBox="1"/>
            <p:nvPr/>
          </p:nvSpPr>
          <p:spPr>
            <a:xfrm>
              <a:off x="-254433" y="861425"/>
              <a:ext cx="3303032" cy="404773"/>
            </a:xfrm>
            <a:prstGeom prst="rect">
              <a:avLst/>
            </a:prstGeom>
            <a:noFill/>
          </p:spPr>
          <p:txBody>
            <a:bodyPr wrap="square" rtlCol="0">
              <a:spAutoFit/>
            </a:bodyPr>
            <a:lstStyle/>
            <a:p>
              <a:pPr algn="r"/>
              <a:r>
                <a:rPr lang="en-US" sz="1400" dirty="0">
                  <a:solidFill>
                    <a:schemeClr val="tx2">
                      <a:lumMod val="50000"/>
                    </a:schemeClr>
                  </a:solidFill>
                </a:rPr>
                <a:t> • Define new fiscal year </a:t>
              </a:r>
            </a:p>
          </p:txBody>
        </p:sp>
        <p:sp>
          <p:nvSpPr>
            <p:cNvPr id="98" name="TextBox 97">
              <a:extLst>
                <a:ext uri="{FF2B5EF4-FFF2-40B4-BE49-F238E27FC236}">
                  <a16:creationId xmlns:a16="http://schemas.microsoft.com/office/drawing/2014/main" id="{06BF3254-5B85-8C6C-0F80-DB30837098DC}"/>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3</a:t>
              </a:r>
            </a:p>
          </p:txBody>
        </p:sp>
      </p:grpSp>
      <p:grpSp>
        <p:nvGrpSpPr>
          <p:cNvPr id="111" name="Group 110">
            <a:extLst>
              <a:ext uri="{FF2B5EF4-FFF2-40B4-BE49-F238E27FC236}">
                <a16:creationId xmlns:a16="http://schemas.microsoft.com/office/drawing/2014/main" id="{80ABA058-D31D-ECE3-3823-F8E58D4B761A}"/>
              </a:ext>
            </a:extLst>
          </p:cNvPr>
          <p:cNvGrpSpPr/>
          <p:nvPr/>
        </p:nvGrpSpPr>
        <p:grpSpPr>
          <a:xfrm>
            <a:off x="8108591" y="445922"/>
            <a:ext cx="3911774" cy="1569660"/>
            <a:chOff x="-185160" y="-38769"/>
            <a:chExt cx="5144576" cy="2064341"/>
          </a:xfrm>
        </p:grpSpPr>
        <p:sp>
          <p:nvSpPr>
            <p:cNvPr id="112" name="TextBox 111">
              <a:extLst>
                <a:ext uri="{FF2B5EF4-FFF2-40B4-BE49-F238E27FC236}">
                  <a16:creationId xmlns:a16="http://schemas.microsoft.com/office/drawing/2014/main" id="{F69859B2-694C-FCD0-C275-9E918D430463}"/>
                </a:ext>
              </a:extLst>
            </p:cNvPr>
            <p:cNvSpPr txBox="1"/>
            <p:nvPr/>
          </p:nvSpPr>
          <p:spPr>
            <a:xfrm>
              <a:off x="781668" y="274615"/>
              <a:ext cx="4177748" cy="607160"/>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113" name="TextBox 112">
              <a:extLst>
                <a:ext uri="{FF2B5EF4-FFF2-40B4-BE49-F238E27FC236}">
                  <a16:creationId xmlns:a16="http://schemas.microsoft.com/office/drawing/2014/main" id="{E9C204EA-5C40-537E-670C-8D4C34C4C3CC}"/>
                </a:ext>
              </a:extLst>
            </p:cNvPr>
            <p:cNvSpPr txBox="1"/>
            <p:nvPr/>
          </p:nvSpPr>
          <p:spPr>
            <a:xfrm>
              <a:off x="774770" y="880137"/>
              <a:ext cx="3927785" cy="688114"/>
            </a:xfrm>
            <a:prstGeom prst="rect">
              <a:avLst/>
            </a:prstGeom>
            <a:noFill/>
          </p:spPr>
          <p:txBody>
            <a:bodyPr wrap="square" rtlCol="0">
              <a:spAutoFit/>
            </a:bodyPr>
            <a:lstStyle/>
            <a:p>
              <a:r>
                <a:rPr lang="en-US" sz="1400" b="1" dirty="0">
                  <a:solidFill>
                    <a:schemeClr val="tx2">
                      <a:lumMod val="50000"/>
                    </a:schemeClr>
                  </a:solidFill>
                </a:rPr>
                <a:t>Step Introduction:</a:t>
              </a:r>
            </a:p>
            <a:p>
              <a:r>
                <a:rPr lang="en-US" sz="1400" dirty="0">
                  <a:solidFill>
                    <a:schemeClr val="tx2">
                      <a:lumMod val="50000"/>
                    </a:schemeClr>
                  </a:solidFill>
                </a:rPr>
                <a:t>•   This is to define new fiscal period</a:t>
              </a:r>
            </a:p>
          </p:txBody>
        </p:sp>
        <p:sp>
          <p:nvSpPr>
            <p:cNvPr id="114" name="TextBox 113">
              <a:extLst>
                <a:ext uri="{FF2B5EF4-FFF2-40B4-BE49-F238E27FC236}">
                  <a16:creationId xmlns:a16="http://schemas.microsoft.com/office/drawing/2014/main" id="{ECCD8616-C013-F392-5637-CA3AEC6EE403}"/>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5</a:t>
              </a:r>
            </a:p>
          </p:txBody>
        </p:sp>
      </p:grpSp>
      <p:grpSp>
        <p:nvGrpSpPr>
          <p:cNvPr id="115" name="Group 114">
            <a:extLst>
              <a:ext uri="{FF2B5EF4-FFF2-40B4-BE49-F238E27FC236}">
                <a16:creationId xmlns:a16="http://schemas.microsoft.com/office/drawing/2014/main" id="{23EE3E2E-1567-DB06-CE5A-F652092C6B49}"/>
              </a:ext>
            </a:extLst>
          </p:cNvPr>
          <p:cNvGrpSpPr/>
          <p:nvPr/>
        </p:nvGrpSpPr>
        <p:grpSpPr>
          <a:xfrm>
            <a:off x="8113836" y="4568163"/>
            <a:ext cx="3151979" cy="1569660"/>
            <a:chOff x="-185160" y="-38769"/>
            <a:chExt cx="4145330" cy="2064341"/>
          </a:xfrm>
        </p:grpSpPr>
        <p:sp>
          <p:nvSpPr>
            <p:cNvPr id="116" name="TextBox 115">
              <a:extLst>
                <a:ext uri="{FF2B5EF4-FFF2-40B4-BE49-F238E27FC236}">
                  <a16:creationId xmlns:a16="http://schemas.microsoft.com/office/drawing/2014/main" id="{F6D8982B-E502-605B-1755-3642C958C838}"/>
                </a:ext>
              </a:extLst>
            </p:cNvPr>
            <p:cNvSpPr txBox="1"/>
            <p:nvPr/>
          </p:nvSpPr>
          <p:spPr>
            <a:xfrm>
              <a:off x="781669" y="274615"/>
              <a:ext cx="2521545" cy="607160"/>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Frequency</a:t>
              </a:r>
            </a:p>
          </p:txBody>
        </p:sp>
        <p:sp>
          <p:nvSpPr>
            <p:cNvPr id="117" name="TextBox 116">
              <a:extLst>
                <a:ext uri="{FF2B5EF4-FFF2-40B4-BE49-F238E27FC236}">
                  <a16:creationId xmlns:a16="http://schemas.microsoft.com/office/drawing/2014/main" id="{2BCFB701-B435-169B-D5E1-BA0A71DF8946}"/>
                </a:ext>
              </a:extLst>
            </p:cNvPr>
            <p:cNvSpPr txBox="1"/>
            <p:nvPr/>
          </p:nvSpPr>
          <p:spPr>
            <a:xfrm>
              <a:off x="774769" y="833729"/>
              <a:ext cx="3185401" cy="688114"/>
            </a:xfrm>
            <a:prstGeom prst="rect">
              <a:avLst/>
            </a:prstGeom>
            <a:noFill/>
          </p:spPr>
          <p:txBody>
            <a:bodyPr wrap="square" rtlCol="0">
              <a:spAutoFit/>
            </a:bodyPr>
            <a:lstStyle/>
            <a:p>
              <a:r>
                <a:rPr lang="en-US" sz="1400" dirty="0">
                  <a:solidFill>
                    <a:schemeClr val="tx2">
                      <a:lumMod val="50000"/>
                    </a:schemeClr>
                  </a:solidFill>
                </a:rPr>
                <a:t>•  Implementation</a:t>
              </a:r>
            </a:p>
            <a:p>
              <a:r>
                <a:rPr lang="en-US" sz="1400" dirty="0">
                  <a:solidFill>
                    <a:schemeClr val="tx2">
                      <a:lumMod val="50000"/>
                    </a:schemeClr>
                  </a:solidFill>
                </a:rPr>
                <a:t>•  As Needed</a:t>
              </a:r>
            </a:p>
          </p:txBody>
        </p:sp>
        <p:sp>
          <p:nvSpPr>
            <p:cNvPr id="118" name="TextBox 117">
              <a:extLst>
                <a:ext uri="{FF2B5EF4-FFF2-40B4-BE49-F238E27FC236}">
                  <a16:creationId xmlns:a16="http://schemas.microsoft.com/office/drawing/2014/main" id="{CD150D78-1B6E-BA25-CD94-596886858496}"/>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4</a:t>
              </a:r>
            </a:p>
          </p:txBody>
        </p:sp>
      </p:grpSp>
      <p:sp>
        <p:nvSpPr>
          <p:cNvPr id="2" name="TextBox 1">
            <a:extLst>
              <a:ext uri="{FF2B5EF4-FFF2-40B4-BE49-F238E27FC236}">
                <a16:creationId xmlns:a16="http://schemas.microsoft.com/office/drawing/2014/main" id="{9090E3DB-A561-4FDC-CD46-B7ADC522C365}"/>
              </a:ext>
            </a:extLst>
          </p:cNvPr>
          <p:cNvSpPr txBox="1"/>
          <p:nvPr/>
        </p:nvSpPr>
        <p:spPr>
          <a:xfrm>
            <a:off x="8362845" y="2456169"/>
            <a:ext cx="3684437" cy="1661993"/>
          </a:xfrm>
          <a:prstGeom prst="rect">
            <a:avLst/>
          </a:prstGeom>
          <a:noFill/>
        </p:spPr>
        <p:txBody>
          <a:bodyPr wrap="square" rtlCol="0">
            <a:spAutoFit/>
          </a:bodyPr>
          <a:lstStyle/>
          <a:p>
            <a:pPr algn="ctr"/>
            <a:r>
              <a:rPr lang="en-US" sz="4800" b="1" dirty="0">
                <a:solidFill>
                  <a:schemeClr val="tx2">
                    <a:lumMod val="50000"/>
                  </a:schemeClr>
                </a:solidFill>
                <a:effectLst>
                  <a:outerShdw blurRad="38100" dist="38100" dir="2700000" algn="tl">
                    <a:srgbClr val="000000">
                      <a:alpha val="43137"/>
                    </a:srgbClr>
                  </a:outerShdw>
                </a:effectLst>
                <a:latin typeface="Aptos" panose="020B0004020202020204" pitchFamily="34" charset="0"/>
              </a:rPr>
              <a:t>Fiscal Year Setup</a:t>
            </a:r>
            <a:r>
              <a:rPr lang="en-US" sz="5400" b="1" dirty="0">
                <a:solidFill>
                  <a:schemeClr val="tx2">
                    <a:lumMod val="50000"/>
                  </a:schemeClr>
                </a:solidFill>
                <a:effectLst>
                  <a:outerShdw blurRad="38100" dist="38100" dir="2700000" algn="tl">
                    <a:srgbClr val="000000">
                      <a:alpha val="43137"/>
                    </a:srgbClr>
                  </a:outerShdw>
                </a:effectLst>
                <a:latin typeface="Aptos" panose="020B0004020202020204" pitchFamily="34" charset="0"/>
              </a:rPr>
              <a:t> </a:t>
            </a:r>
            <a:r>
              <a:rPr lang="en-US" sz="3200" b="1" dirty="0">
                <a:solidFill>
                  <a:schemeClr val="tx2">
                    <a:lumMod val="50000"/>
                  </a:schemeClr>
                </a:solidFill>
                <a:latin typeface="Aptos" panose="020B0004020202020204" pitchFamily="34" charset="0"/>
              </a:rPr>
              <a:t>(2.1)</a:t>
            </a:r>
          </a:p>
        </p:txBody>
      </p:sp>
      <p:sp>
        <p:nvSpPr>
          <p:cNvPr id="5" name="TextBox 4">
            <a:extLst>
              <a:ext uri="{FF2B5EF4-FFF2-40B4-BE49-F238E27FC236}">
                <a16:creationId xmlns:a16="http://schemas.microsoft.com/office/drawing/2014/main" id="{ECB25CDD-643E-5B7A-9F95-550935B11F6C}"/>
              </a:ext>
            </a:extLst>
          </p:cNvPr>
          <p:cNvSpPr txBox="1"/>
          <p:nvPr/>
        </p:nvSpPr>
        <p:spPr>
          <a:xfrm>
            <a:off x="8841663" y="1626417"/>
            <a:ext cx="834199" cy="307777"/>
          </a:xfrm>
          <a:prstGeom prst="rect">
            <a:avLst/>
          </a:prstGeom>
          <a:noFill/>
        </p:spPr>
        <p:txBody>
          <a:bodyPr wrap="square" rtlCol="0">
            <a:spAutoFit/>
          </a:bodyPr>
          <a:lstStyle/>
          <a:p>
            <a:pPr algn="r"/>
            <a:r>
              <a:rPr lang="en-US" sz="1400" dirty="0">
                <a:solidFill>
                  <a:schemeClr val="tx2">
                    <a:lumMod val="50000"/>
                  </a:schemeClr>
                </a:solidFill>
              </a:rPr>
              <a:t>•   Steps:</a:t>
            </a:r>
          </a:p>
        </p:txBody>
      </p:sp>
      <p:sp>
        <p:nvSpPr>
          <p:cNvPr id="7" name="TextBox 6">
            <a:extLst>
              <a:ext uri="{FF2B5EF4-FFF2-40B4-BE49-F238E27FC236}">
                <a16:creationId xmlns:a16="http://schemas.microsoft.com/office/drawing/2014/main" id="{BFE0F8E7-D085-24E8-FB47-96EAB28C6D35}"/>
              </a:ext>
            </a:extLst>
          </p:cNvPr>
          <p:cNvSpPr txBox="1"/>
          <p:nvPr/>
        </p:nvSpPr>
        <p:spPr>
          <a:xfrm>
            <a:off x="-3111019"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8" name="TextBox 7">
            <a:extLst>
              <a:ext uri="{FF2B5EF4-FFF2-40B4-BE49-F238E27FC236}">
                <a16:creationId xmlns:a16="http://schemas.microsoft.com/office/drawing/2014/main" id="{2C5FB542-7128-4EC2-D0C6-E54C14E1B6A8}"/>
              </a:ext>
            </a:extLst>
          </p:cNvPr>
          <p:cNvSpPr txBox="1"/>
          <p:nvPr/>
        </p:nvSpPr>
        <p:spPr>
          <a:xfrm>
            <a:off x="-3097694"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Tree>
    <p:extLst>
      <p:ext uri="{BB962C8B-B14F-4D97-AF65-F5344CB8AC3E}">
        <p14:creationId xmlns:p14="http://schemas.microsoft.com/office/powerpoint/2010/main" val="3511245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C92FB-3DCB-7CD4-9041-21C129EC48A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3DB7D27-014F-8301-4E53-BE02BF9DDFFD}"/>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EE9D929-F052-5394-F644-2C928190D966}"/>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747A991D-C75A-D14A-08A4-43B5B87BD2C8}"/>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pic>
        <p:nvPicPr>
          <p:cNvPr id="6" name="Picture 5">
            <a:extLst>
              <a:ext uri="{FF2B5EF4-FFF2-40B4-BE49-F238E27FC236}">
                <a16:creationId xmlns:a16="http://schemas.microsoft.com/office/drawing/2014/main" id="{AC01DFA3-880D-8D49-5B04-3940D8DB85C0}"/>
              </a:ext>
            </a:extLst>
          </p:cNvPr>
          <p:cNvPicPr>
            <a:picLocks noChangeAspect="1"/>
          </p:cNvPicPr>
          <p:nvPr/>
        </p:nvPicPr>
        <p:blipFill>
          <a:blip r:embed="rId2">
            <a:extLst>
              <a:ext uri="{28A0092B-C50C-407E-A947-70E740481C1C}">
                <a14:useLocalDpi xmlns:a14="http://schemas.microsoft.com/office/drawing/2010/main" val="0"/>
              </a:ext>
            </a:extLst>
          </a:blip>
          <a:srcRect l="466" r="49634" b="5905"/>
          <a:stretch/>
        </p:blipFill>
        <p:spPr>
          <a:xfrm>
            <a:off x="12373458" y="207000"/>
            <a:ext cx="6084000" cy="6444000"/>
          </a:xfrm>
          <a:prstGeom prst="rect">
            <a:avLst/>
          </a:prstGeom>
          <a:ln w="50800">
            <a:solidFill>
              <a:schemeClr val="tx1"/>
            </a:solidFill>
          </a:ln>
        </p:spPr>
      </p:pic>
      <p:sp>
        <p:nvSpPr>
          <p:cNvPr id="8" name="TextBox 7">
            <a:extLst>
              <a:ext uri="{FF2B5EF4-FFF2-40B4-BE49-F238E27FC236}">
                <a16:creationId xmlns:a16="http://schemas.microsoft.com/office/drawing/2014/main" id="{F2BB1534-04D6-0C44-80B7-2152DF92784C}"/>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Tree>
    <p:extLst>
      <p:ext uri="{BB962C8B-B14F-4D97-AF65-F5344CB8AC3E}">
        <p14:creationId xmlns:p14="http://schemas.microsoft.com/office/powerpoint/2010/main" val="3446351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A3369-C401-B4B1-07AF-53AE4FB149F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A37DDE-C541-BAE5-A7F9-27FABF5DB11B}"/>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C803586A-8CC9-3194-DCF3-11EA7091FCA3}"/>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8A3C89B2-CFF1-5787-7C0B-0153AB1B0613}"/>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pic>
        <p:nvPicPr>
          <p:cNvPr id="6" name="Picture 5">
            <a:extLst>
              <a:ext uri="{FF2B5EF4-FFF2-40B4-BE49-F238E27FC236}">
                <a16:creationId xmlns:a16="http://schemas.microsoft.com/office/drawing/2014/main" id="{C1EAAF17-770C-0875-4722-E6CB14929E03}"/>
              </a:ext>
            </a:extLst>
          </p:cNvPr>
          <p:cNvPicPr>
            <a:picLocks noChangeAspect="1"/>
          </p:cNvPicPr>
          <p:nvPr/>
        </p:nvPicPr>
        <p:blipFill>
          <a:blip r:embed="rId2">
            <a:extLst>
              <a:ext uri="{28A0092B-C50C-407E-A947-70E740481C1C}">
                <a14:useLocalDpi xmlns:a14="http://schemas.microsoft.com/office/drawing/2010/main" val="0"/>
              </a:ext>
            </a:extLst>
          </a:blip>
          <a:srcRect l="466" r="49634" b="5905"/>
          <a:stretch/>
        </p:blipFill>
        <p:spPr>
          <a:xfrm>
            <a:off x="6172200" y="598714"/>
            <a:ext cx="5851800" cy="6052286"/>
          </a:xfrm>
          <a:prstGeom prst="rect">
            <a:avLst/>
          </a:prstGeom>
          <a:ln w="50800">
            <a:solidFill>
              <a:schemeClr val="tx1"/>
            </a:solidFill>
          </a:ln>
        </p:spPr>
      </p:pic>
      <p:sp>
        <p:nvSpPr>
          <p:cNvPr id="7" name="TextBox 6">
            <a:extLst>
              <a:ext uri="{FF2B5EF4-FFF2-40B4-BE49-F238E27FC236}">
                <a16:creationId xmlns:a16="http://schemas.microsoft.com/office/drawing/2014/main" id="{76430D47-6A41-C43A-3699-2909EFDCCDE3}"/>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8" name="TextBox 7">
            <a:extLst>
              <a:ext uri="{FF2B5EF4-FFF2-40B4-BE49-F238E27FC236}">
                <a16:creationId xmlns:a16="http://schemas.microsoft.com/office/drawing/2014/main" id="{D0991C1D-8704-FA73-669B-B1A4917CC480}"/>
              </a:ext>
            </a:extLst>
          </p:cNvPr>
          <p:cNvSpPr txBox="1"/>
          <p:nvPr/>
        </p:nvSpPr>
        <p:spPr>
          <a:xfrm>
            <a:off x="0" y="1631216"/>
            <a:ext cx="10019029" cy="4154984"/>
          </a:xfrm>
          <a:prstGeom prst="rect">
            <a:avLst/>
          </a:prstGeom>
          <a:noFill/>
        </p:spPr>
        <p:txBody>
          <a:bodyPr wrap="square" rtlCol="0">
            <a:spAutoFit/>
          </a:bodyPr>
          <a:lstStyle/>
          <a:p>
            <a:r>
              <a:rPr lang="en-US" sz="2800" dirty="0">
                <a:solidFill>
                  <a:schemeClr val="tx2">
                    <a:lumMod val="50000"/>
                  </a:schemeClr>
                </a:solidFill>
                <a:highlight>
                  <a:srgbClr val="C0C0C0"/>
                </a:highlight>
              </a:rPr>
              <a:t>Navigate to the Calendar Setup:</a:t>
            </a:r>
          </a:p>
          <a:p>
            <a:endParaRPr lang="en-US" sz="2800" dirty="0">
              <a:solidFill>
                <a:schemeClr val="tx2">
                  <a:lumMod val="50000"/>
                </a:schemeClr>
              </a:solidFill>
            </a:endParaRPr>
          </a:p>
          <a:p>
            <a:r>
              <a:rPr lang="en-US" sz="2800" dirty="0">
                <a:solidFill>
                  <a:schemeClr val="tx2">
                    <a:lumMod val="50000"/>
                  </a:schemeClr>
                </a:solidFill>
              </a:rPr>
              <a:t>     • Go to the </a:t>
            </a:r>
            <a:r>
              <a:rPr lang="en-US" sz="2800" dirty="0">
                <a:solidFill>
                  <a:schemeClr val="tx2">
                    <a:lumMod val="50000"/>
                  </a:schemeClr>
                </a:solidFill>
                <a:highlight>
                  <a:srgbClr val="C0C0C0"/>
                </a:highlight>
              </a:rPr>
              <a:t>Setup menu</a:t>
            </a:r>
            <a:r>
              <a:rPr lang="en-US" sz="2800" dirty="0">
                <a:solidFill>
                  <a:schemeClr val="tx2">
                    <a:lumMod val="50000"/>
                  </a:schemeClr>
                </a:solidFill>
              </a:rPr>
              <a:t>.</a:t>
            </a:r>
          </a:p>
          <a:p>
            <a:endParaRPr lang="en-US" sz="2800" dirty="0">
              <a:solidFill>
                <a:schemeClr val="tx2">
                  <a:lumMod val="50000"/>
                </a:schemeClr>
              </a:solidFill>
            </a:endParaRPr>
          </a:p>
          <a:p>
            <a:r>
              <a:rPr lang="en-US" sz="2800" dirty="0">
                <a:solidFill>
                  <a:schemeClr val="tx2">
                    <a:lumMod val="50000"/>
                  </a:schemeClr>
                </a:solidFill>
              </a:rPr>
              <a:t>     • Select </a:t>
            </a:r>
            <a:r>
              <a:rPr lang="en-US" sz="2800" dirty="0">
                <a:solidFill>
                  <a:schemeClr val="tx2">
                    <a:lumMod val="50000"/>
                  </a:schemeClr>
                </a:solidFill>
                <a:highlight>
                  <a:srgbClr val="C0C0C0"/>
                </a:highlight>
              </a:rPr>
              <a:t>Financials</a:t>
            </a:r>
            <a:r>
              <a:rPr lang="en-US" sz="2800" dirty="0">
                <a:solidFill>
                  <a:schemeClr val="tx2">
                    <a:lumMod val="50000"/>
                  </a:schemeClr>
                </a:solidFill>
              </a:rPr>
              <a:t>.</a:t>
            </a:r>
          </a:p>
          <a:p>
            <a:endParaRPr lang="en-US" sz="2800" dirty="0">
              <a:solidFill>
                <a:schemeClr val="tx2">
                  <a:lumMod val="50000"/>
                </a:schemeClr>
              </a:solidFill>
            </a:endParaRPr>
          </a:p>
          <a:p>
            <a:r>
              <a:rPr lang="en-US" sz="2800" dirty="0">
                <a:solidFill>
                  <a:schemeClr val="tx2">
                    <a:lumMod val="50000"/>
                  </a:schemeClr>
                </a:solidFill>
              </a:rPr>
              <a:t>     • Click on </a:t>
            </a:r>
            <a:r>
              <a:rPr lang="en-US" sz="2800" dirty="0">
                <a:solidFill>
                  <a:schemeClr val="tx2">
                    <a:lumMod val="50000"/>
                  </a:schemeClr>
                </a:solidFill>
                <a:highlight>
                  <a:srgbClr val="C0C0C0"/>
                </a:highlight>
              </a:rPr>
              <a:t>Calendars</a:t>
            </a:r>
            <a:r>
              <a:rPr lang="en-US" sz="2800" dirty="0">
                <a:solidFill>
                  <a:schemeClr val="tx2">
                    <a:lumMod val="50000"/>
                  </a:schemeClr>
                </a:solidFill>
              </a:rPr>
              <a:t> and then </a:t>
            </a:r>
          </a:p>
          <a:p>
            <a:r>
              <a:rPr lang="en-US" sz="2800" dirty="0">
                <a:solidFill>
                  <a:schemeClr val="tx2">
                    <a:lumMod val="50000"/>
                  </a:schemeClr>
                </a:solidFill>
              </a:rPr>
              <a:t>         select </a:t>
            </a:r>
            <a:r>
              <a:rPr lang="en-US" sz="2800" dirty="0">
                <a:solidFill>
                  <a:schemeClr val="tx2">
                    <a:lumMod val="50000"/>
                  </a:schemeClr>
                </a:solidFill>
                <a:highlight>
                  <a:srgbClr val="C0C0C0"/>
                </a:highlight>
              </a:rPr>
              <a:t>Types</a:t>
            </a:r>
            <a:r>
              <a:rPr lang="en-US" sz="2800" dirty="0">
                <a:solidFill>
                  <a:schemeClr val="tx2">
                    <a:lumMod val="50000"/>
                  </a:schemeClr>
                </a:solidFill>
              </a:rPr>
              <a:t>.</a:t>
            </a:r>
          </a:p>
          <a:p>
            <a:pPr algn="r"/>
            <a:r>
              <a:rPr lang="en-US" sz="4000" dirty="0">
                <a:solidFill>
                  <a:schemeClr val="tx2">
                    <a:lumMod val="50000"/>
                  </a:schemeClr>
                </a:solidFill>
              </a:rPr>
              <a:t>:</a:t>
            </a:r>
          </a:p>
        </p:txBody>
      </p:sp>
    </p:spTree>
    <p:extLst>
      <p:ext uri="{BB962C8B-B14F-4D97-AF65-F5344CB8AC3E}">
        <p14:creationId xmlns:p14="http://schemas.microsoft.com/office/powerpoint/2010/main" val="376286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705F3-1E02-9798-FDB6-B93612F0E3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FA1731F-5658-15E5-F5AF-A99D8E2E9535}"/>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D9B92E85-25E0-8CDE-8B9A-7E33631C2F93}"/>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3C83D321-5EA2-0119-D371-010C8B4CEABB}"/>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pic>
        <p:nvPicPr>
          <p:cNvPr id="6" name="Picture 5">
            <a:extLst>
              <a:ext uri="{FF2B5EF4-FFF2-40B4-BE49-F238E27FC236}">
                <a16:creationId xmlns:a16="http://schemas.microsoft.com/office/drawing/2014/main" id="{43F84B8F-83EB-86DD-3004-529D700FAE69}"/>
              </a:ext>
            </a:extLst>
          </p:cNvPr>
          <p:cNvPicPr>
            <a:picLocks noChangeAspect="1"/>
          </p:cNvPicPr>
          <p:nvPr/>
        </p:nvPicPr>
        <p:blipFill>
          <a:blip r:embed="rId2">
            <a:extLst>
              <a:ext uri="{28A0092B-C50C-407E-A947-70E740481C1C}">
                <a14:useLocalDpi xmlns:a14="http://schemas.microsoft.com/office/drawing/2010/main" val="0"/>
              </a:ext>
            </a:extLst>
          </a:blip>
          <a:srcRect l="48381" r="1723" b="5905"/>
          <a:stretch/>
        </p:blipFill>
        <p:spPr>
          <a:xfrm>
            <a:off x="6172200" y="598714"/>
            <a:ext cx="5851800" cy="6052286"/>
          </a:xfrm>
          <a:prstGeom prst="rect">
            <a:avLst/>
          </a:prstGeom>
          <a:ln w="50800">
            <a:solidFill>
              <a:schemeClr val="tx1"/>
            </a:solidFill>
          </a:ln>
        </p:spPr>
      </p:pic>
      <p:sp>
        <p:nvSpPr>
          <p:cNvPr id="7" name="TextBox 6">
            <a:extLst>
              <a:ext uri="{FF2B5EF4-FFF2-40B4-BE49-F238E27FC236}">
                <a16:creationId xmlns:a16="http://schemas.microsoft.com/office/drawing/2014/main" id="{2419793E-E4B3-AC41-F284-548FF963B347}"/>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8" name="TextBox 7">
            <a:extLst>
              <a:ext uri="{FF2B5EF4-FFF2-40B4-BE49-F238E27FC236}">
                <a16:creationId xmlns:a16="http://schemas.microsoft.com/office/drawing/2014/main" id="{59317F0E-1777-4106-A3E9-B7ADCCA598A3}"/>
              </a:ext>
            </a:extLst>
          </p:cNvPr>
          <p:cNvSpPr txBox="1"/>
          <p:nvPr/>
        </p:nvSpPr>
        <p:spPr>
          <a:xfrm>
            <a:off x="0" y="1631216"/>
            <a:ext cx="10019029" cy="4585871"/>
          </a:xfrm>
          <a:prstGeom prst="rect">
            <a:avLst/>
          </a:prstGeom>
          <a:noFill/>
        </p:spPr>
        <p:txBody>
          <a:bodyPr wrap="square" rtlCol="0">
            <a:spAutoFit/>
          </a:bodyPr>
          <a:lstStyle/>
          <a:p>
            <a:r>
              <a:rPr lang="en-US" sz="2800" dirty="0">
                <a:solidFill>
                  <a:schemeClr val="tx2">
                    <a:lumMod val="50000"/>
                  </a:schemeClr>
                </a:solidFill>
                <a:highlight>
                  <a:srgbClr val="C0C0C0"/>
                </a:highlight>
              </a:rPr>
              <a:t>Periods Per Year:</a:t>
            </a:r>
          </a:p>
          <a:p>
            <a:endParaRPr lang="en-US" sz="2800" dirty="0">
              <a:solidFill>
                <a:schemeClr val="tx2">
                  <a:lumMod val="50000"/>
                </a:schemeClr>
              </a:solidFill>
            </a:endParaRPr>
          </a:p>
          <a:p>
            <a:r>
              <a:rPr lang="en-US" sz="2800" dirty="0">
                <a:solidFill>
                  <a:schemeClr val="tx2">
                    <a:lumMod val="50000"/>
                  </a:schemeClr>
                </a:solidFill>
              </a:rPr>
              <a:t>     • Period Type </a:t>
            </a:r>
            <a:r>
              <a:rPr lang="en-US" sz="2800" dirty="0">
                <a:solidFill>
                  <a:schemeClr val="tx2">
                    <a:lumMod val="50000"/>
                  </a:schemeClr>
                </a:solidFill>
                <a:highlight>
                  <a:srgbClr val="FFFA9D"/>
                </a:highlight>
              </a:rPr>
              <a:t>RCYJ-1</a:t>
            </a:r>
          </a:p>
          <a:p>
            <a:endParaRPr lang="en-US" sz="2800" dirty="0">
              <a:solidFill>
                <a:schemeClr val="tx2">
                  <a:lumMod val="50000"/>
                </a:schemeClr>
              </a:solidFill>
            </a:endParaRPr>
          </a:p>
          <a:p>
            <a:r>
              <a:rPr lang="en-US" sz="2800" dirty="0">
                <a:solidFill>
                  <a:schemeClr val="tx2">
                    <a:lumMod val="50000"/>
                  </a:schemeClr>
                </a:solidFill>
              </a:rPr>
              <a:t>     • </a:t>
            </a:r>
            <a:r>
              <a:rPr lang="en-US" sz="2800" dirty="0">
                <a:solidFill>
                  <a:schemeClr val="tx2">
                    <a:lumMod val="50000"/>
                  </a:schemeClr>
                </a:solidFill>
                <a:highlight>
                  <a:srgbClr val="FFFA9D"/>
                </a:highlight>
              </a:rPr>
              <a:t>13</a:t>
            </a:r>
          </a:p>
          <a:p>
            <a:endParaRPr lang="en-US" sz="2800" dirty="0">
              <a:solidFill>
                <a:schemeClr val="tx2">
                  <a:lumMod val="50000"/>
                </a:schemeClr>
              </a:solidFill>
            </a:endParaRPr>
          </a:p>
          <a:p>
            <a:r>
              <a:rPr lang="en-US" sz="2800" dirty="0">
                <a:solidFill>
                  <a:schemeClr val="tx2">
                    <a:lumMod val="50000"/>
                  </a:schemeClr>
                </a:solidFill>
              </a:rPr>
              <a:t>     • Year Type </a:t>
            </a:r>
            <a:r>
              <a:rPr lang="en-US" sz="2800" dirty="0">
                <a:solidFill>
                  <a:schemeClr val="tx2">
                    <a:lumMod val="50000"/>
                  </a:schemeClr>
                </a:solidFill>
                <a:highlight>
                  <a:srgbClr val="FFFA9D"/>
                </a:highlight>
              </a:rPr>
              <a:t>Calendar</a:t>
            </a:r>
          </a:p>
          <a:p>
            <a:endParaRPr lang="en-US" sz="2800" dirty="0">
              <a:solidFill>
                <a:schemeClr val="tx2">
                  <a:lumMod val="50000"/>
                </a:schemeClr>
              </a:solidFill>
              <a:highlight>
                <a:srgbClr val="FFFF00"/>
              </a:highlight>
            </a:endParaRPr>
          </a:p>
          <a:p>
            <a:r>
              <a:rPr lang="en-US" sz="2800" dirty="0">
                <a:solidFill>
                  <a:schemeClr val="tx2">
                    <a:lumMod val="50000"/>
                  </a:schemeClr>
                </a:solidFill>
              </a:rPr>
              <a:t>     • Finally </a:t>
            </a:r>
            <a:r>
              <a:rPr lang="en-US" sz="2800" dirty="0">
                <a:solidFill>
                  <a:schemeClr val="tx2">
                    <a:lumMod val="50000"/>
                  </a:schemeClr>
                </a:solidFill>
                <a:highlight>
                  <a:srgbClr val="FFFA9D"/>
                </a:highlight>
              </a:rPr>
              <a:t>CTRL+S </a:t>
            </a:r>
            <a:r>
              <a:rPr lang="en-US" sz="2800" dirty="0">
                <a:solidFill>
                  <a:schemeClr val="tx2">
                    <a:lumMod val="50000"/>
                  </a:schemeClr>
                </a:solidFill>
              </a:rPr>
              <a:t>(Save)</a:t>
            </a:r>
          </a:p>
          <a:p>
            <a:pPr algn="r"/>
            <a:r>
              <a:rPr lang="en-US" sz="4000" dirty="0">
                <a:solidFill>
                  <a:schemeClr val="tx2">
                    <a:lumMod val="50000"/>
                  </a:schemeClr>
                </a:solidFill>
              </a:rPr>
              <a:t>:</a:t>
            </a:r>
          </a:p>
        </p:txBody>
      </p:sp>
    </p:spTree>
    <p:extLst>
      <p:ext uri="{BB962C8B-B14F-4D97-AF65-F5344CB8AC3E}">
        <p14:creationId xmlns:p14="http://schemas.microsoft.com/office/powerpoint/2010/main" val="3566675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F4A3B-BE08-9F93-5CCD-628AAE983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F5A718F2-62D4-7D2A-7BE9-1F2D20136BC9}"/>
              </a:ext>
            </a:extLst>
          </p:cNvPr>
          <p:cNvSpPr/>
          <p:nvPr/>
        </p:nvSpPr>
        <p:spPr>
          <a:xfrm rot="16481720">
            <a:off x="-487682"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4D63056-999D-F27A-58E8-A04ADF1C2800}"/>
              </a:ext>
            </a:extLst>
          </p:cNvPr>
          <p:cNvSpPr/>
          <p:nvPr/>
        </p:nvSpPr>
        <p:spPr>
          <a:xfrm>
            <a:off x="-846243" y="3099275"/>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E804A42E-543A-038D-99C3-2994402B0135}"/>
              </a:ext>
            </a:extLst>
          </p:cNvPr>
          <p:cNvSpPr/>
          <p:nvPr/>
        </p:nvSpPr>
        <p:spPr>
          <a:xfrm rot="16481720">
            <a:off x="497070"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84AE52D6-682A-FCD4-C45A-17BB220798F2}"/>
              </a:ext>
            </a:extLst>
          </p:cNvPr>
          <p:cNvSpPr/>
          <p:nvPr/>
        </p:nvSpPr>
        <p:spPr>
          <a:xfrm>
            <a:off x="-753419" y="3966752"/>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93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D1EED-D8A1-7816-8D28-88AFE4D62D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10B47A5-E626-A4CD-AD9E-1F809F025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B26498B9-96CE-0125-C114-FAF150664DE4}"/>
              </a:ext>
            </a:extLst>
          </p:cNvPr>
          <p:cNvSpPr/>
          <p:nvPr/>
        </p:nvSpPr>
        <p:spPr>
          <a:xfrm rot="16481720">
            <a:off x="-5477276"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B4304AF9-D471-8A78-F93B-993B24369A7F}"/>
              </a:ext>
            </a:extLst>
          </p:cNvPr>
          <p:cNvSpPr/>
          <p:nvPr/>
        </p:nvSpPr>
        <p:spPr>
          <a:xfrm>
            <a:off x="-846243" y="615819"/>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7284A486-A9FD-6A65-CD80-2D03E66BCB51}"/>
              </a:ext>
            </a:extLst>
          </p:cNvPr>
          <p:cNvSpPr/>
          <p:nvPr/>
        </p:nvSpPr>
        <p:spPr>
          <a:xfrm rot="16481720">
            <a:off x="4540025"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70449554-56B2-9DA9-ECA2-CAE26178DC99}"/>
              </a:ext>
            </a:extLst>
          </p:cNvPr>
          <p:cNvSpPr/>
          <p:nvPr/>
        </p:nvSpPr>
        <p:spPr>
          <a:xfrm>
            <a:off x="-753419" y="5592553"/>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DFE610-6676-AD78-F9CF-98AEF929399D}"/>
              </a:ext>
            </a:extLst>
          </p:cNvPr>
          <p:cNvSpPr txBox="1"/>
          <p:nvPr/>
        </p:nvSpPr>
        <p:spPr>
          <a:xfrm>
            <a:off x="1932567" y="1365772"/>
            <a:ext cx="8085908" cy="4093428"/>
          </a:xfrm>
          <a:prstGeom prst="rect">
            <a:avLst/>
          </a:prstGeom>
          <a:noFill/>
        </p:spPr>
        <p:txBody>
          <a:bodyPr wrap="square" rtlCol="0">
            <a:spAutoFit/>
          </a:bodyPr>
          <a:lstStyle/>
          <a:p>
            <a:pPr algn="ctr"/>
            <a:r>
              <a:rPr lang="en-US" sz="2600" dirty="0">
                <a:latin typeface="Cooper Black" panose="0208090404030B020404" pitchFamily="18" charset="0"/>
              </a:rPr>
              <a:t>•   Through Fiscal Calendars form in Oracle, you can create many calendars. You have to assign certain fiscal calendar which will be    used for the company through another screen called Ledger. </a:t>
            </a:r>
          </a:p>
          <a:p>
            <a:pPr algn="ctr"/>
            <a:r>
              <a:rPr lang="en-US" sz="2600" dirty="0">
                <a:latin typeface="Cooper Black" panose="0208090404030B020404" pitchFamily="18" charset="0"/>
              </a:rPr>
              <a:t>(The ledger Screen will be explained in details in a separate point in this document).</a:t>
            </a:r>
          </a:p>
          <a:p>
            <a:pPr algn="ctr"/>
            <a:endParaRPr lang="en-US" sz="2600" dirty="0">
              <a:latin typeface="Cooper Black" panose="0208090404030B020404" pitchFamily="18" charset="0"/>
            </a:endParaRPr>
          </a:p>
          <a:p>
            <a:pPr algn="ctr"/>
            <a:r>
              <a:rPr lang="en-US" sz="2600" dirty="0">
                <a:latin typeface="Cooper Black" panose="0208090404030B020404" pitchFamily="18" charset="0"/>
              </a:rPr>
              <a:t>•   Procedures to Create a New Fiscal Year and Periods in a new Fiscal Calendar as</a:t>
            </a:r>
          </a:p>
        </p:txBody>
      </p:sp>
    </p:spTree>
    <p:extLst>
      <p:ext uri="{BB962C8B-B14F-4D97-AF65-F5344CB8AC3E}">
        <p14:creationId xmlns:p14="http://schemas.microsoft.com/office/powerpoint/2010/main" val="1111850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F4A3B-BE08-9F93-5CCD-628AAE983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F5A718F2-62D4-7D2A-7BE9-1F2D20136BC9}"/>
              </a:ext>
            </a:extLst>
          </p:cNvPr>
          <p:cNvSpPr/>
          <p:nvPr/>
        </p:nvSpPr>
        <p:spPr>
          <a:xfrm rot="16481720">
            <a:off x="4208081" y="4504462"/>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4D63056-999D-F27A-58E8-A04ADF1C2800}"/>
              </a:ext>
            </a:extLst>
          </p:cNvPr>
          <p:cNvSpPr/>
          <p:nvPr/>
        </p:nvSpPr>
        <p:spPr>
          <a:xfrm>
            <a:off x="-344259" y="5726922"/>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E804A42E-543A-038D-99C3-2994402B0135}"/>
              </a:ext>
            </a:extLst>
          </p:cNvPr>
          <p:cNvSpPr/>
          <p:nvPr/>
        </p:nvSpPr>
        <p:spPr>
          <a:xfrm rot="16481720">
            <a:off x="-4752209"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84AE52D6-682A-FCD4-C45A-17BB220798F2}"/>
              </a:ext>
            </a:extLst>
          </p:cNvPr>
          <p:cNvSpPr/>
          <p:nvPr/>
        </p:nvSpPr>
        <p:spPr>
          <a:xfrm>
            <a:off x="-263237" y="854911"/>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50BCDC4-65C7-B5D2-7132-57CB062EBDCA}"/>
              </a:ext>
            </a:extLst>
          </p:cNvPr>
          <p:cNvSpPr txBox="1"/>
          <p:nvPr/>
        </p:nvSpPr>
        <p:spPr>
          <a:xfrm>
            <a:off x="2053045" y="1573927"/>
            <a:ext cx="8085908" cy="3785652"/>
          </a:xfrm>
          <a:prstGeom prst="rect">
            <a:avLst/>
          </a:prstGeom>
          <a:noFill/>
        </p:spPr>
        <p:txBody>
          <a:bodyPr wrap="square" rtlCol="0">
            <a:spAutoFit/>
          </a:bodyPr>
          <a:lstStyle/>
          <a:p>
            <a:pPr algn="ctr"/>
            <a:r>
              <a:rPr lang="en-US" sz="2400" dirty="0">
                <a:latin typeface="Cooper Black" panose="0208090404030B020404" pitchFamily="18" charset="0"/>
              </a:rPr>
              <a:t>Review New Periods:</a:t>
            </a:r>
          </a:p>
          <a:p>
            <a:pPr algn="ctr"/>
            <a:r>
              <a:rPr lang="en-US" sz="2400" dirty="0">
                <a:latin typeface="Cooper Black" panose="0208090404030B020404" pitchFamily="18" charset="0"/>
              </a:rPr>
              <a:t>•	Based on the values entered in the Create new fiscal year form, fiscal year information is displayed in the Periods form.</a:t>
            </a:r>
          </a:p>
          <a:p>
            <a:pPr algn="ctr"/>
            <a:endParaRPr lang="en-US" sz="2400" dirty="0">
              <a:latin typeface="Cooper Black" panose="0208090404030B020404" pitchFamily="18" charset="0"/>
            </a:endParaRPr>
          </a:p>
          <a:p>
            <a:pPr algn="ctr"/>
            <a:r>
              <a:rPr lang="en-US" sz="2400" dirty="0">
                <a:latin typeface="Cooper Black" panose="0208090404030B020404" pitchFamily="18" charset="0"/>
              </a:rPr>
              <a:t>•	</a:t>
            </a:r>
            <a:r>
              <a:rPr lang="en-US" sz="2400" dirty="0" err="1">
                <a:latin typeface="Cooper Black" panose="0208090404030B020404" pitchFamily="18" charset="0"/>
              </a:rPr>
              <a:t>oracel</a:t>
            </a:r>
            <a:r>
              <a:rPr lang="en-US" sz="2400" dirty="0">
                <a:latin typeface="Cooper Black" panose="0208090404030B020404" pitchFamily="18" charset="0"/>
              </a:rPr>
              <a:t> always creates two additional periods:</a:t>
            </a:r>
          </a:p>
          <a:p>
            <a:pPr algn="ctr"/>
            <a:r>
              <a:rPr lang="en-US" sz="2400" dirty="0">
                <a:latin typeface="Cooper Black" panose="0208090404030B020404" pitchFamily="18" charset="0"/>
              </a:rPr>
              <a:t>o	An opening period to which opening balance transactions are transferred from the year-end closing process. The opening transactions result from the previous years’ balance accounts.</a:t>
            </a:r>
          </a:p>
        </p:txBody>
      </p:sp>
    </p:spTree>
    <p:extLst>
      <p:ext uri="{BB962C8B-B14F-4D97-AF65-F5344CB8AC3E}">
        <p14:creationId xmlns:p14="http://schemas.microsoft.com/office/powerpoint/2010/main" val="1370149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F4A3B-BE08-9F93-5CCD-628AAE983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F5A718F2-62D4-7D2A-7BE9-1F2D20136BC9}"/>
              </a:ext>
            </a:extLst>
          </p:cNvPr>
          <p:cNvSpPr/>
          <p:nvPr/>
        </p:nvSpPr>
        <p:spPr>
          <a:xfrm rot="16481720">
            <a:off x="3854531" y="4368996"/>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4D63056-999D-F27A-58E8-A04ADF1C2800}"/>
              </a:ext>
            </a:extLst>
          </p:cNvPr>
          <p:cNvSpPr/>
          <p:nvPr/>
        </p:nvSpPr>
        <p:spPr>
          <a:xfrm>
            <a:off x="-433648" y="4736489"/>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E804A42E-543A-038D-99C3-2994402B0135}"/>
              </a:ext>
            </a:extLst>
          </p:cNvPr>
          <p:cNvSpPr/>
          <p:nvPr/>
        </p:nvSpPr>
        <p:spPr>
          <a:xfrm rot="16481720">
            <a:off x="4768412"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84AE52D6-682A-FCD4-C45A-17BB220798F2}"/>
              </a:ext>
            </a:extLst>
          </p:cNvPr>
          <p:cNvSpPr/>
          <p:nvPr/>
        </p:nvSpPr>
        <p:spPr>
          <a:xfrm>
            <a:off x="-340824" y="5603966"/>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663E0C4-A1D8-76CF-CD81-81E9424C4EB4}"/>
              </a:ext>
            </a:extLst>
          </p:cNvPr>
          <p:cNvSpPr txBox="1"/>
          <p:nvPr/>
        </p:nvSpPr>
        <p:spPr>
          <a:xfrm>
            <a:off x="-778352" y="383086"/>
            <a:ext cx="10567686" cy="39703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o	A closing period to which closing transactions will be posted.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The following information are displayed in the fields of the Periods 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Period Name: This field specifies the period sequence.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Number of period: 13</a:t>
            </a:r>
          </a:p>
        </p:txBody>
      </p:sp>
    </p:spTree>
    <p:extLst>
      <p:ext uri="{BB962C8B-B14F-4D97-AF65-F5344CB8AC3E}">
        <p14:creationId xmlns:p14="http://schemas.microsoft.com/office/powerpoint/2010/main" val="1410062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6D712-E4A4-CD9F-FA10-1457A806F283}"/>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AEAA1AB3-A2E7-1219-61B5-2D7B7932C7CE}"/>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5C5BAA8-39D8-64FD-F029-C22DA7A9386D}"/>
              </a:ext>
            </a:extLst>
          </p:cNvPr>
          <p:cNvSpPr/>
          <p:nvPr/>
        </p:nvSpPr>
        <p:spPr>
          <a:xfrm>
            <a:off x="7056648" y="2107695"/>
            <a:ext cx="2685503" cy="2685503"/>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161EA9F-B28F-30E7-4B52-A90C2E60307E}"/>
              </a:ext>
            </a:extLst>
          </p:cNvPr>
          <p:cNvSpPr/>
          <p:nvPr/>
        </p:nvSpPr>
        <p:spPr>
          <a:xfrm>
            <a:off x="9559888" y="4708354"/>
            <a:ext cx="637105" cy="637105"/>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1C0D633-5F42-0A46-ECB7-8F33D70E5480}"/>
              </a:ext>
            </a:extLst>
          </p:cNvPr>
          <p:cNvSpPr/>
          <p:nvPr/>
        </p:nvSpPr>
        <p:spPr>
          <a:xfrm>
            <a:off x="7169045" y="4982059"/>
            <a:ext cx="1199896" cy="1199896"/>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DD7B91D-C045-7A70-25B1-DC2483C00696}"/>
              </a:ext>
            </a:extLst>
          </p:cNvPr>
          <p:cNvSpPr/>
          <p:nvPr/>
        </p:nvSpPr>
        <p:spPr>
          <a:xfrm>
            <a:off x="9742151" y="1918834"/>
            <a:ext cx="1348410" cy="134841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BB6C532-1429-D5C7-7CA1-F256614339F3}"/>
              </a:ext>
            </a:extLst>
          </p:cNvPr>
          <p:cNvSpPr/>
          <p:nvPr/>
        </p:nvSpPr>
        <p:spPr>
          <a:xfrm>
            <a:off x="8368941" y="991295"/>
            <a:ext cx="891793" cy="891793"/>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0ADC618-3FF6-D2A8-1417-D48D0D3CD9E9}"/>
              </a:ext>
            </a:extLst>
          </p:cNvPr>
          <p:cNvSpPr/>
          <p:nvPr/>
        </p:nvSpPr>
        <p:spPr>
          <a:xfrm>
            <a:off x="5958621" y="910463"/>
            <a:ext cx="1475112" cy="1475112"/>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32AF9154-4B23-BD14-C5D9-6E3BAA0421F8}"/>
              </a:ext>
            </a:extLst>
          </p:cNvPr>
          <p:cNvSpPr/>
          <p:nvPr/>
        </p:nvSpPr>
        <p:spPr>
          <a:xfrm>
            <a:off x="5626041" y="3014212"/>
            <a:ext cx="1160037" cy="1160037"/>
          </a:xfrm>
          <a:prstGeom prst="ellipse">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F0A21464-5565-1494-7C43-72B94A5AC104}"/>
              </a:ext>
            </a:extLst>
          </p:cNvPr>
          <p:cNvSpPr/>
          <p:nvPr/>
        </p:nvSpPr>
        <p:spPr>
          <a:xfrm>
            <a:off x="2962987" y="2791276"/>
            <a:ext cx="1561615" cy="15616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FA81C9F-5FDE-014F-84C1-08B1BEA3E2EE}"/>
              </a:ext>
            </a:extLst>
          </p:cNvPr>
          <p:cNvSpPr/>
          <p:nvPr/>
        </p:nvSpPr>
        <p:spPr>
          <a:xfrm>
            <a:off x="1812691" y="5524952"/>
            <a:ext cx="1051367" cy="1051367"/>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32D3A69-2D51-A4BC-ADBC-A306475F6FDB}"/>
              </a:ext>
            </a:extLst>
          </p:cNvPr>
          <p:cNvSpPr/>
          <p:nvPr/>
        </p:nvSpPr>
        <p:spPr>
          <a:xfrm>
            <a:off x="2338374" y="1297905"/>
            <a:ext cx="1051367" cy="105136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08AA350-D508-6C32-82F1-38254DAC9EFF}"/>
              </a:ext>
            </a:extLst>
          </p:cNvPr>
          <p:cNvSpPr txBox="1"/>
          <p:nvPr/>
        </p:nvSpPr>
        <p:spPr>
          <a:xfrm>
            <a:off x="212683" y="3801682"/>
            <a:ext cx="3253696" cy="1102418"/>
          </a:xfrm>
          <a:prstGeom prst="rect">
            <a:avLst/>
          </a:prstGeom>
          <a:noFill/>
        </p:spPr>
        <p:txBody>
          <a:bodyPr wrap="square">
            <a:spAutoFit/>
          </a:bodyPr>
          <a:lstStyle/>
          <a:p>
            <a:pPr lvl="0" rtl="0">
              <a:lnSpc>
                <a:spcPct val="107000"/>
              </a:lnSpc>
              <a:spcAft>
                <a:spcPts val="800"/>
              </a:spcAft>
            </a:pPr>
            <a:r>
              <a:rPr lang="en-US" sz="36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Mostafa Nasr</a:t>
            </a:r>
          </a:p>
          <a:p>
            <a:pPr lvl="0" rtl="0">
              <a:lnSpc>
                <a:spcPct val="107000"/>
              </a:lnSpc>
              <a:spcAft>
                <a:spcPts val="800"/>
              </a:spcAft>
            </a:pPr>
            <a:r>
              <a:rPr lang="en-US" sz="2000" b="1" kern="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Team leader &amp; supervision</a:t>
            </a:r>
            <a:endParaRPr lang="en-US" sz="2000" kern="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BC6A3096-A498-E31D-EA0A-D379F93A1876}"/>
              </a:ext>
            </a:extLst>
          </p:cNvPr>
          <p:cNvSpPr txBox="1"/>
          <p:nvPr/>
        </p:nvSpPr>
        <p:spPr>
          <a:xfrm>
            <a:off x="127795" y="685241"/>
            <a:ext cx="4810730" cy="532903"/>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Members</a:t>
            </a:r>
            <a:r>
              <a:rPr lang="en-US" sz="2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D6F2691E-0C8D-9D44-AAE6-0034608C5084}"/>
              </a:ext>
            </a:extLst>
          </p:cNvPr>
          <p:cNvGrpSpPr/>
          <p:nvPr/>
        </p:nvGrpSpPr>
        <p:grpSpPr>
          <a:xfrm>
            <a:off x="212683" y="152338"/>
            <a:ext cx="3475434" cy="570851"/>
            <a:chOff x="421506" y="-1814407"/>
            <a:chExt cx="7940300" cy="1540261"/>
          </a:xfrm>
        </p:grpSpPr>
        <p:sp>
          <p:nvSpPr>
            <p:cNvPr id="10" name="TextBox 9">
              <a:extLst>
                <a:ext uri="{FF2B5EF4-FFF2-40B4-BE49-F238E27FC236}">
                  <a16:creationId xmlns:a16="http://schemas.microsoft.com/office/drawing/2014/main" id="{D855D257-A622-0916-BC11-5FF94ECAE211}"/>
                </a:ext>
              </a:extLst>
            </p:cNvPr>
            <p:cNvSpPr txBox="1"/>
            <p:nvPr/>
          </p:nvSpPr>
          <p:spPr>
            <a:xfrm>
              <a:off x="516099" y="-1814407"/>
              <a:ext cx="7845707" cy="1437870"/>
            </a:xfrm>
            <a:prstGeom prst="rect">
              <a:avLst/>
            </a:prstGeom>
            <a:noFill/>
          </p:spPr>
          <p:txBody>
            <a:bodyPr wrap="square">
              <a:spAutoFit/>
            </a:bodyPr>
            <a:lstStyle/>
            <a:p>
              <a:pPr>
                <a:lnSpc>
                  <a:spcPct val="107000"/>
                </a:lnSpc>
                <a:spcAft>
                  <a:spcPts val="800"/>
                </a:spcAft>
              </a:pP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Project (</a:t>
              </a:r>
              <a:r>
                <a:rPr lang="en-US" sz="2800" b="1" u="sng" kern="100" dirty="0" err="1">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Rowad</a:t>
              </a:r>
              <a:r>
                <a:rPr lang="en-US" sz="28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 Masr</a:t>
              </a: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D8EC118-2320-EC2C-8A3E-1B12E4F2779D}"/>
                </a:ext>
              </a:extLst>
            </p:cNvPr>
            <p:cNvSpPr/>
            <p:nvPr/>
          </p:nvSpPr>
          <p:spPr>
            <a:xfrm>
              <a:off x="421506" y="-1693223"/>
              <a:ext cx="7746358" cy="1419077"/>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41003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A52A-A67A-DA73-666A-B7DA6A4976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E9E9A6-95FF-27A6-254B-E5D42EAA1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E67053CA-8ED4-8DCD-A3F6-B4D1FEB8CAA8}"/>
              </a:ext>
            </a:extLst>
          </p:cNvPr>
          <p:cNvSpPr/>
          <p:nvPr/>
        </p:nvSpPr>
        <p:spPr>
          <a:xfrm rot="16481720">
            <a:off x="-5477276"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8E992E73-500C-8442-A7E2-E4BE5C376DFC}"/>
              </a:ext>
            </a:extLst>
          </p:cNvPr>
          <p:cNvSpPr/>
          <p:nvPr/>
        </p:nvSpPr>
        <p:spPr>
          <a:xfrm>
            <a:off x="-846243" y="615819"/>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92E91413-BBBB-EDB3-9441-EEE49015A01D}"/>
              </a:ext>
            </a:extLst>
          </p:cNvPr>
          <p:cNvSpPr/>
          <p:nvPr/>
        </p:nvSpPr>
        <p:spPr>
          <a:xfrm rot="16481720">
            <a:off x="4540025"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BB11A13E-7C43-77B6-F36A-8B2CC2472DF9}"/>
              </a:ext>
            </a:extLst>
          </p:cNvPr>
          <p:cNvSpPr/>
          <p:nvPr/>
        </p:nvSpPr>
        <p:spPr>
          <a:xfrm>
            <a:off x="-753419" y="5592553"/>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88DED7-481B-D766-94FF-19914BFCB4C3}"/>
              </a:ext>
            </a:extLst>
          </p:cNvPr>
          <p:cNvSpPr txBox="1"/>
          <p:nvPr/>
        </p:nvSpPr>
        <p:spPr>
          <a:xfrm>
            <a:off x="1632030" y="1365772"/>
            <a:ext cx="8796759" cy="41549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o	Type: This field is specified automatically by the system based on the setup of periods. The possible values 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Opening: to which opening balance transactions are transferred from the year-end closing process. The opening transactions result from the previous years’ balance accounts.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Operating: Operating periods are the periods used to enter and post transactions 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Closing: Closing periods are those periods to which closing transactions will be posted.</a:t>
            </a:r>
          </a:p>
        </p:txBody>
      </p:sp>
    </p:spTree>
    <p:extLst>
      <p:ext uri="{BB962C8B-B14F-4D97-AF65-F5344CB8AC3E}">
        <p14:creationId xmlns:p14="http://schemas.microsoft.com/office/powerpoint/2010/main" val="1143614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F4A3B-BE08-9F93-5CCD-628AAE983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F5A718F2-62D4-7D2A-7BE9-1F2D20136BC9}"/>
              </a:ext>
            </a:extLst>
          </p:cNvPr>
          <p:cNvSpPr/>
          <p:nvPr/>
        </p:nvSpPr>
        <p:spPr>
          <a:xfrm rot="16481720">
            <a:off x="-4926944" y="4504462"/>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4D63056-999D-F27A-58E8-A04ADF1C2800}"/>
              </a:ext>
            </a:extLst>
          </p:cNvPr>
          <p:cNvSpPr/>
          <p:nvPr/>
        </p:nvSpPr>
        <p:spPr>
          <a:xfrm>
            <a:off x="-433648" y="504122"/>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E804A42E-543A-038D-99C3-2994402B0135}"/>
              </a:ext>
            </a:extLst>
          </p:cNvPr>
          <p:cNvSpPr/>
          <p:nvPr/>
        </p:nvSpPr>
        <p:spPr>
          <a:xfrm rot="16481720">
            <a:off x="-3779744"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84AE52D6-682A-FCD4-C45A-17BB220798F2}"/>
              </a:ext>
            </a:extLst>
          </p:cNvPr>
          <p:cNvSpPr/>
          <p:nvPr/>
        </p:nvSpPr>
        <p:spPr>
          <a:xfrm>
            <a:off x="-433648" y="1522394"/>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3EA9F7-7762-328A-72FD-1EFB9FC66AB2}"/>
              </a:ext>
            </a:extLst>
          </p:cNvPr>
          <p:cNvSpPr txBox="1"/>
          <p:nvPr/>
        </p:nvSpPr>
        <p:spPr>
          <a:xfrm>
            <a:off x="3863805" y="2515638"/>
            <a:ext cx="7204248" cy="35394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o	Period Start: This field specifies the beginning date of the period.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o	End Date: This indicates the end date of the period.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o	Month: This field specifies which month the period found in</a:t>
            </a:r>
          </a:p>
        </p:txBody>
      </p:sp>
    </p:spTree>
    <p:extLst>
      <p:ext uri="{BB962C8B-B14F-4D97-AF65-F5344CB8AC3E}">
        <p14:creationId xmlns:p14="http://schemas.microsoft.com/office/powerpoint/2010/main" val="2676583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07BD-40B6-5B8E-7299-A5C36030D33C}"/>
            </a:ext>
          </a:extLst>
        </p:cNvPr>
        <p:cNvGrpSpPr/>
        <p:nvPr/>
      </p:nvGrpSpPr>
      <p:grpSpPr>
        <a:xfrm>
          <a:off x="0" y="0"/>
          <a:ext cx="0" cy="0"/>
          <a:chOff x="0" y="0"/>
          <a:chExt cx="0" cy="0"/>
        </a:xfrm>
      </p:grpSpPr>
      <p:sp>
        <p:nvSpPr>
          <p:cNvPr id="69" name="Freeform: Shape 68">
            <a:extLst>
              <a:ext uri="{FF2B5EF4-FFF2-40B4-BE49-F238E27FC236}">
                <a16:creationId xmlns:a16="http://schemas.microsoft.com/office/drawing/2014/main" id="{A575F0B4-C3A3-CA17-06DE-771E7211F311}"/>
              </a:ext>
            </a:extLst>
          </p:cNvPr>
          <p:cNvSpPr/>
          <p:nvPr/>
        </p:nvSpPr>
        <p:spPr>
          <a:xfrm>
            <a:off x="-3485307" y="1996933"/>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91B4D415-6878-F4E0-97E7-793AF687737C}"/>
              </a:ext>
            </a:extLst>
          </p:cNvPr>
          <p:cNvSpPr/>
          <p:nvPr/>
        </p:nvSpPr>
        <p:spPr>
          <a:xfrm>
            <a:off x="-354308" y="-3941240"/>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5B199315-654A-4118-B726-1772FB6F69DC}"/>
              </a:ext>
            </a:extLst>
          </p:cNvPr>
          <p:cNvSpPr/>
          <p:nvPr/>
        </p:nvSpPr>
        <p:spPr>
          <a:xfrm>
            <a:off x="9797144" y="-4279320"/>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3200337B-870E-5D4C-3724-BF2F1F202BBD}"/>
              </a:ext>
            </a:extLst>
          </p:cNvPr>
          <p:cNvSpPr/>
          <p:nvPr/>
        </p:nvSpPr>
        <p:spPr>
          <a:xfrm>
            <a:off x="11280878" y="6858000"/>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C36D1EE0-E928-EF90-9508-A19847DF7CFA}"/>
              </a:ext>
            </a:extLst>
          </p:cNvPr>
          <p:cNvSpPr/>
          <p:nvPr/>
        </p:nvSpPr>
        <p:spPr>
          <a:xfrm>
            <a:off x="1066682" y="8826806"/>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1" name="Group 80">
            <a:extLst>
              <a:ext uri="{FF2B5EF4-FFF2-40B4-BE49-F238E27FC236}">
                <a16:creationId xmlns:a16="http://schemas.microsoft.com/office/drawing/2014/main" id="{5A9D982C-EB61-E9BA-8068-5EE981ED9B37}"/>
              </a:ext>
            </a:extLst>
          </p:cNvPr>
          <p:cNvGrpSpPr/>
          <p:nvPr/>
        </p:nvGrpSpPr>
        <p:grpSpPr>
          <a:xfrm>
            <a:off x="-5247050" y="-1461654"/>
            <a:ext cx="2711175" cy="1327987"/>
            <a:chOff x="527054" y="-38769"/>
            <a:chExt cx="3565606" cy="1746504"/>
          </a:xfrm>
        </p:grpSpPr>
        <p:sp>
          <p:nvSpPr>
            <p:cNvPr id="77" name="TextBox 76">
              <a:extLst>
                <a:ext uri="{FF2B5EF4-FFF2-40B4-BE49-F238E27FC236}">
                  <a16:creationId xmlns:a16="http://schemas.microsoft.com/office/drawing/2014/main" id="{ED1FEE22-1172-8F71-A22D-B5E732F10574}"/>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78" name="TextBox 77">
              <a:extLst>
                <a:ext uri="{FF2B5EF4-FFF2-40B4-BE49-F238E27FC236}">
                  <a16:creationId xmlns:a16="http://schemas.microsoft.com/office/drawing/2014/main" id="{B32A77BA-0976-A5DA-C778-BE7998DB1723}"/>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80" name="TextBox 79">
              <a:extLst>
                <a:ext uri="{FF2B5EF4-FFF2-40B4-BE49-F238E27FC236}">
                  <a16:creationId xmlns:a16="http://schemas.microsoft.com/office/drawing/2014/main" id="{A18B1937-064A-7AB3-EA6D-E75A7B6C60A9}"/>
                </a:ext>
              </a:extLst>
            </p:cNvPr>
            <p:cNvSpPr txBox="1"/>
            <p:nvPr/>
          </p:nvSpPr>
          <p:spPr>
            <a:xfrm>
              <a:off x="2902690" y="-38769"/>
              <a:ext cx="1189970"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1</a:t>
              </a:r>
            </a:p>
          </p:txBody>
        </p:sp>
      </p:grpSp>
      <p:grpSp>
        <p:nvGrpSpPr>
          <p:cNvPr id="91" name="Group 90">
            <a:extLst>
              <a:ext uri="{FF2B5EF4-FFF2-40B4-BE49-F238E27FC236}">
                <a16:creationId xmlns:a16="http://schemas.microsoft.com/office/drawing/2014/main" id="{D26CB0EA-65BA-A887-EAF6-6F13E3B51327}"/>
              </a:ext>
            </a:extLst>
          </p:cNvPr>
          <p:cNvGrpSpPr/>
          <p:nvPr/>
        </p:nvGrpSpPr>
        <p:grpSpPr>
          <a:xfrm>
            <a:off x="-7134710" y="2479058"/>
            <a:ext cx="2711175" cy="1569660"/>
            <a:chOff x="527054" y="-38769"/>
            <a:chExt cx="3565606" cy="2064341"/>
          </a:xfrm>
        </p:grpSpPr>
        <p:sp>
          <p:nvSpPr>
            <p:cNvPr id="92" name="TextBox 91">
              <a:extLst>
                <a:ext uri="{FF2B5EF4-FFF2-40B4-BE49-F238E27FC236}">
                  <a16:creationId xmlns:a16="http://schemas.microsoft.com/office/drawing/2014/main" id="{50D542EC-BCB2-8003-A3F0-F12ED32A5BFC}"/>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93" name="TextBox 92">
              <a:extLst>
                <a:ext uri="{FF2B5EF4-FFF2-40B4-BE49-F238E27FC236}">
                  <a16:creationId xmlns:a16="http://schemas.microsoft.com/office/drawing/2014/main" id="{D105D97D-0E5A-7C54-9E22-3A0A5D93D69C}"/>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94" name="TextBox 93">
              <a:extLst>
                <a:ext uri="{FF2B5EF4-FFF2-40B4-BE49-F238E27FC236}">
                  <a16:creationId xmlns:a16="http://schemas.microsoft.com/office/drawing/2014/main" id="{3A9E446B-6F7E-FD36-1E11-935B3A61B038}"/>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2</a:t>
              </a:r>
            </a:p>
          </p:txBody>
        </p:sp>
      </p:grpSp>
      <p:grpSp>
        <p:nvGrpSpPr>
          <p:cNvPr id="95" name="Group 94">
            <a:extLst>
              <a:ext uri="{FF2B5EF4-FFF2-40B4-BE49-F238E27FC236}">
                <a16:creationId xmlns:a16="http://schemas.microsoft.com/office/drawing/2014/main" id="{FF546DDA-508D-050F-5254-679EDD111FBB}"/>
              </a:ext>
            </a:extLst>
          </p:cNvPr>
          <p:cNvGrpSpPr/>
          <p:nvPr/>
        </p:nvGrpSpPr>
        <p:grpSpPr>
          <a:xfrm>
            <a:off x="-4319925" y="9415511"/>
            <a:ext cx="2711175" cy="1569660"/>
            <a:chOff x="527054" y="-38769"/>
            <a:chExt cx="3565606" cy="2064341"/>
          </a:xfrm>
        </p:grpSpPr>
        <p:sp>
          <p:nvSpPr>
            <p:cNvPr id="96" name="TextBox 95">
              <a:extLst>
                <a:ext uri="{FF2B5EF4-FFF2-40B4-BE49-F238E27FC236}">
                  <a16:creationId xmlns:a16="http://schemas.microsoft.com/office/drawing/2014/main" id="{DF1A640A-665E-06A3-9B24-7C5B9416925C}"/>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97" name="TextBox 96">
              <a:extLst>
                <a:ext uri="{FF2B5EF4-FFF2-40B4-BE49-F238E27FC236}">
                  <a16:creationId xmlns:a16="http://schemas.microsoft.com/office/drawing/2014/main" id="{A4B0B5E4-FBED-6831-06DC-E4E3778D66FC}"/>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98" name="TextBox 97">
              <a:extLst>
                <a:ext uri="{FF2B5EF4-FFF2-40B4-BE49-F238E27FC236}">
                  <a16:creationId xmlns:a16="http://schemas.microsoft.com/office/drawing/2014/main" id="{D0B45560-435D-E7FA-EDB1-A0DEE1A7C004}"/>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3</a:t>
              </a:r>
            </a:p>
          </p:txBody>
        </p:sp>
      </p:grpSp>
      <p:grpSp>
        <p:nvGrpSpPr>
          <p:cNvPr id="111" name="Group 110">
            <a:extLst>
              <a:ext uri="{FF2B5EF4-FFF2-40B4-BE49-F238E27FC236}">
                <a16:creationId xmlns:a16="http://schemas.microsoft.com/office/drawing/2014/main" id="{D44E32E3-5D13-D62D-1C3C-E64BC7C82A6B}"/>
              </a:ext>
            </a:extLst>
          </p:cNvPr>
          <p:cNvGrpSpPr/>
          <p:nvPr/>
        </p:nvGrpSpPr>
        <p:grpSpPr>
          <a:xfrm>
            <a:off x="13578568" y="-2617509"/>
            <a:ext cx="2652450" cy="1569660"/>
            <a:chOff x="-185160" y="-38769"/>
            <a:chExt cx="3488374" cy="2064341"/>
          </a:xfrm>
        </p:grpSpPr>
        <p:sp>
          <p:nvSpPr>
            <p:cNvPr id="112" name="TextBox 111">
              <a:extLst>
                <a:ext uri="{FF2B5EF4-FFF2-40B4-BE49-F238E27FC236}">
                  <a16:creationId xmlns:a16="http://schemas.microsoft.com/office/drawing/2014/main" id="{1D42E77D-8CFB-3E77-EE0F-5375E5D2C423}"/>
                </a:ext>
              </a:extLst>
            </p:cNvPr>
            <p:cNvSpPr txBox="1"/>
            <p:nvPr/>
          </p:nvSpPr>
          <p:spPr>
            <a:xfrm>
              <a:off x="781669" y="274615"/>
              <a:ext cx="2521545" cy="607160"/>
            </a:xfrm>
            <a:prstGeom prst="rect">
              <a:avLst/>
            </a:prstGeom>
            <a:noFill/>
          </p:spPr>
          <p:txBody>
            <a:bodyPr wrap="square" rtlCol="0">
              <a:spAutoFit/>
            </a:bodyPr>
            <a:lstStyle/>
            <a:p>
              <a:r>
                <a:rPr lang="en-US" sz="2400" b="1" dirty="0">
                  <a:solidFill>
                    <a:schemeClr val="tx2">
                      <a:lumMod val="50000"/>
                    </a:schemeClr>
                  </a:solidFill>
                  <a:latin typeface="Aptos" panose="020B0004020202020204" pitchFamily="34" charset="0"/>
                </a:rPr>
                <a:t>Money</a:t>
              </a:r>
            </a:p>
          </p:txBody>
        </p:sp>
        <p:sp>
          <p:nvSpPr>
            <p:cNvPr id="113" name="TextBox 112">
              <a:extLst>
                <a:ext uri="{FF2B5EF4-FFF2-40B4-BE49-F238E27FC236}">
                  <a16:creationId xmlns:a16="http://schemas.microsoft.com/office/drawing/2014/main" id="{B301B9B6-CC5C-69ED-76ED-C59D22C33BF1}"/>
                </a:ext>
              </a:extLst>
            </p:cNvPr>
            <p:cNvSpPr txBox="1"/>
            <p:nvPr/>
          </p:nvSpPr>
          <p:spPr>
            <a:xfrm>
              <a:off x="774771" y="748111"/>
              <a:ext cx="2521545" cy="971455"/>
            </a:xfrm>
            <a:prstGeom prst="rect">
              <a:avLst/>
            </a:prstGeom>
            <a:noFill/>
          </p:spPr>
          <p:txBody>
            <a:bodyPr wrap="square" rtlCol="0">
              <a:spAutoFit/>
            </a:bodyPr>
            <a:lstStyle/>
            <a:p>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114" name="TextBox 113">
              <a:extLst>
                <a:ext uri="{FF2B5EF4-FFF2-40B4-BE49-F238E27FC236}">
                  <a16:creationId xmlns:a16="http://schemas.microsoft.com/office/drawing/2014/main" id="{CDCAD513-A02B-3088-FFD9-C00E6BB258BE}"/>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5</a:t>
              </a:r>
            </a:p>
          </p:txBody>
        </p:sp>
      </p:grpSp>
      <p:grpSp>
        <p:nvGrpSpPr>
          <p:cNvPr id="115" name="Group 114">
            <a:extLst>
              <a:ext uri="{FF2B5EF4-FFF2-40B4-BE49-F238E27FC236}">
                <a16:creationId xmlns:a16="http://schemas.microsoft.com/office/drawing/2014/main" id="{941061F1-9DA0-9ACF-4820-2E0861F8E2AF}"/>
              </a:ext>
            </a:extLst>
          </p:cNvPr>
          <p:cNvGrpSpPr/>
          <p:nvPr/>
        </p:nvGrpSpPr>
        <p:grpSpPr>
          <a:xfrm>
            <a:off x="11228881" y="11367291"/>
            <a:ext cx="2652450" cy="1569660"/>
            <a:chOff x="-185160" y="-38769"/>
            <a:chExt cx="3488374" cy="2064341"/>
          </a:xfrm>
        </p:grpSpPr>
        <p:sp>
          <p:nvSpPr>
            <p:cNvPr id="116" name="TextBox 115">
              <a:extLst>
                <a:ext uri="{FF2B5EF4-FFF2-40B4-BE49-F238E27FC236}">
                  <a16:creationId xmlns:a16="http://schemas.microsoft.com/office/drawing/2014/main" id="{5D40CC71-2289-5DD9-CB21-B4A9A99E1497}"/>
                </a:ext>
              </a:extLst>
            </p:cNvPr>
            <p:cNvSpPr txBox="1"/>
            <p:nvPr/>
          </p:nvSpPr>
          <p:spPr>
            <a:xfrm>
              <a:off x="781669" y="274615"/>
              <a:ext cx="2521545" cy="607160"/>
            </a:xfrm>
            <a:prstGeom prst="rect">
              <a:avLst/>
            </a:prstGeom>
            <a:noFill/>
          </p:spPr>
          <p:txBody>
            <a:bodyPr wrap="square" rtlCol="0">
              <a:spAutoFit/>
            </a:bodyPr>
            <a:lstStyle/>
            <a:p>
              <a:r>
                <a:rPr lang="en-US" sz="2400" b="1" dirty="0">
                  <a:solidFill>
                    <a:schemeClr val="tx2">
                      <a:lumMod val="50000"/>
                    </a:schemeClr>
                  </a:solidFill>
                  <a:latin typeface="Aptos" panose="020B0004020202020204" pitchFamily="34" charset="0"/>
                </a:rPr>
                <a:t>Money</a:t>
              </a:r>
            </a:p>
          </p:txBody>
        </p:sp>
        <p:sp>
          <p:nvSpPr>
            <p:cNvPr id="117" name="TextBox 116">
              <a:extLst>
                <a:ext uri="{FF2B5EF4-FFF2-40B4-BE49-F238E27FC236}">
                  <a16:creationId xmlns:a16="http://schemas.microsoft.com/office/drawing/2014/main" id="{94200B97-ED3A-2360-3A2A-3FE594DFCEF1}"/>
                </a:ext>
              </a:extLst>
            </p:cNvPr>
            <p:cNvSpPr txBox="1"/>
            <p:nvPr/>
          </p:nvSpPr>
          <p:spPr>
            <a:xfrm>
              <a:off x="774771" y="748111"/>
              <a:ext cx="2521545" cy="971455"/>
            </a:xfrm>
            <a:prstGeom prst="rect">
              <a:avLst/>
            </a:prstGeom>
            <a:noFill/>
          </p:spPr>
          <p:txBody>
            <a:bodyPr wrap="square" rtlCol="0">
              <a:spAutoFit/>
            </a:bodyPr>
            <a:lstStyle/>
            <a:p>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118" name="TextBox 117">
              <a:extLst>
                <a:ext uri="{FF2B5EF4-FFF2-40B4-BE49-F238E27FC236}">
                  <a16:creationId xmlns:a16="http://schemas.microsoft.com/office/drawing/2014/main" id="{E5AEB1BB-CAFE-EC9A-35B3-A0E93254FA4B}"/>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4</a:t>
              </a:r>
            </a:p>
          </p:txBody>
        </p:sp>
      </p:grpSp>
      <p:sp>
        <p:nvSpPr>
          <p:cNvPr id="119" name="TextBox 118">
            <a:extLst>
              <a:ext uri="{FF2B5EF4-FFF2-40B4-BE49-F238E27FC236}">
                <a16:creationId xmlns:a16="http://schemas.microsoft.com/office/drawing/2014/main" id="{1FA7F26B-14A2-4348-A3E4-58E1D67D24F4}"/>
              </a:ext>
            </a:extLst>
          </p:cNvPr>
          <p:cNvSpPr txBox="1"/>
          <p:nvPr/>
        </p:nvSpPr>
        <p:spPr>
          <a:xfrm>
            <a:off x="16928156" y="2279632"/>
            <a:ext cx="1917304" cy="1754326"/>
          </a:xfrm>
          <a:prstGeom prst="rect">
            <a:avLst/>
          </a:prstGeom>
          <a:noFill/>
        </p:spPr>
        <p:txBody>
          <a:bodyPr wrap="square" rtlCol="0">
            <a:spAutoFit/>
          </a:bodyPr>
          <a:lstStyle/>
          <a:p>
            <a:pPr algn="ctr"/>
            <a:r>
              <a:rPr lang="en-US" sz="5400" b="1" dirty="0">
                <a:solidFill>
                  <a:schemeClr val="tx2">
                    <a:lumMod val="50000"/>
                  </a:schemeClr>
                </a:solidFill>
                <a:latin typeface="Aptos" panose="020B0004020202020204" pitchFamily="34" charset="0"/>
              </a:rPr>
              <a:t>Main </a:t>
            </a:r>
          </a:p>
          <a:p>
            <a:pPr algn="ctr"/>
            <a:r>
              <a:rPr lang="en-US" sz="5400" b="1" dirty="0">
                <a:solidFill>
                  <a:schemeClr val="tx2">
                    <a:lumMod val="50000"/>
                  </a:schemeClr>
                </a:solidFill>
                <a:latin typeface="Aptos" panose="020B0004020202020204" pitchFamily="34" charset="0"/>
              </a:rPr>
              <a:t>Title</a:t>
            </a:r>
          </a:p>
        </p:txBody>
      </p:sp>
      <p:sp>
        <p:nvSpPr>
          <p:cNvPr id="2" name="Rectangle 1">
            <a:extLst>
              <a:ext uri="{FF2B5EF4-FFF2-40B4-BE49-F238E27FC236}">
                <a16:creationId xmlns:a16="http://schemas.microsoft.com/office/drawing/2014/main" id="{315DD478-95CC-113F-82EE-F047EF3C2301}"/>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83187B-8EF8-6B8B-E829-E38FEEB12B16}"/>
              </a:ext>
            </a:extLst>
          </p:cNvPr>
          <p:cNvSpPr txBox="1"/>
          <p:nvPr/>
        </p:nvSpPr>
        <p:spPr>
          <a:xfrm>
            <a:off x="4253781" y="2633380"/>
            <a:ext cx="3684437" cy="1508105"/>
          </a:xfrm>
          <a:prstGeom prst="rect">
            <a:avLst/>
          </a:prstGeom>
          <a:noFill/>
        </p:spPr>
        <p:txBody>
          <a:bodyPr wrap="square" rtlCol="0">
            <a:spAutoFit/>
          </a:bodyPr>
          <a:lstStyle/>
          <a:p>
            <a:pPr algn="ctr"/>
            <a:r>
              <a:rPr lang="en-US" sz="6000" b="1" dirty="0">
                <a:solidFill>
                  <a:schemeClr val="tx2">
                    <a:lumMod val="50000"/>
                  </a:schemeClr>
                </a:solidFill>
                <a:latin typeface="Aptos" panose="020B0004020202020204" pitchFamily="34" charset="0"/>
              </a:rPr>
              <a:t>Currency</a:t>
            </a:r>
          </a:p>
          <a:p>
            <a:pPr algn="ctr"/>
            <a:r>
              <a:rPr lang="en-US" sz="3200" b="1" dirty="0">
                <a:solidFill>
                  <a:schemeClr val="tx2">
                    <a:lumMod val="50000"/>
                  </a:schemeClr>
                </a:solidFill>
                <a:latin typeface="Aptos" panose="020B0004020202020204" pitchFamily="34" charset="0"/>
              </a:rPr>
              <a:t>(2.2)</a:t>
            </a:r>
          </a:p>
        </p:txBody>
      </p:sp>
    </p:spTree>
    <p:extLst>
      <p:ext uri="{BB962C8B-B14F-4D97-AF65-F5344CB8AC3E}">
        <p14:creationId xmlns:p14="http://schemas.microsoft.com/office/powerpoint/2010/main" val="1624585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B2241-D3AE-A93F-FF81-441B0847401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2C52BC6-03F3-A164-09D0-A5099B9FB351}"/>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FB0D7509-B218-C07A-4F6C-7D02248E47E1}"/>
              </a:ext>
            </a:extLst>
          </p:cNvPr>
          <p:cNvSpPr/>
          <p:nvPr/>
        </p:nvSpPr>
        <p:spPr>
          <a:xfrm>
            <a:off x="3876826" y="2329448"/>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A46AEE4A-09CA-27FC-CA3B-92CBE2953E36}"/>
              </a:ext>
            </a:extLst>
          </p:cNvPr>
          <p:cNvSpPr/>
          <p:nvPr/>
        </p:nvSpPr>
        <p:spPr>
          <a:xfrm>
            <a:off x="3996737" y="1212651"/>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97166D2B-FB8F-A15B-A117-E4452BD4A245}"/>
              </a:ext>
            </a:extLst>
          </p:cNvPr>
          <p:cNvSpPr/>
          <p:nvPr/>
        </p:nvSpPr>
        <p:spPr>
          <a:xfrm>
            <a:off x="6093057" y="1212651"/>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E9F77B21-2E46-07C1-74FC-28A13D4C6E04}"/>
              </a:ext>
            </a:extLst>
          </p:cNvPr>
          <p:cNvSpPr/>
          <p:nvPr/>
        </p:nvSpPr>
        <p:spPr>
          <a:xfrm>
            <a:off x="5766717" y="2750319"/>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08C28D23-CF82-E596-A3C7-C05C47637CC8}"/>
              </a:ext>
            </a:extLst>
          </p:cNvPr>
          <p:cNvSpPr/>
          <p:nvPr/>
        </p:nvSpPr>
        <p:spPr>
          <a:xfrm>
            <a:off x="4590259" y="3421690"/>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1" name="Group 80">
            <a:extLst>
              <a:ext uri="{FF2B5EF4-FFF2-40B4-BE49-F238E27FC236}">
                <a16:creationId xmlns:a16="http://schemas.microsoft.com/office/drawing/2014/main" id="{41745F36-F922-6AD5-2CFC-769CD5822A65}"/>
              </a:ext>
            </a:extLst>
          </p:cNvPr>
          <p:cNvGrpSpPr/>
          <p:nvPr/>
        </p:nvGrpSpPr>
        <p:grpSpPr>
          <a:xfrm>
            <a:off x="-300268" y="548657"/>
            <a:ext cx="4138321" cy="1193520"/>
            <a:chOff x="-1349859" y="-38769"/>
            <a:chExt cx="5442519" cy="1569660"/>
          </a:xfrm>
        </p:grpSpPr>
        <p:sp>
          <p:nvSpPr>
            <p:cNvPr id="77" name="TextBox 76">
              <a:extLst>
                <a:ext uri="{FF2B5EF4-FFF2-40B4-BE49-F238E27FC236}">
                  <a16:creationId xmlns:a16="http://schemas.microsoft.com/office/drawing/2014/main" id="{1F41F0C3-0013-6C04-DF92-3487E7D5CA8C}"/>
                </a:ext>
              </a:extLst>
            </p:cNvPr>
            <p:cNvSpPr txBox="1"/>
            <p:nvPr/>
          </p:nvSpPr>
          <p:spPr>
            <a:xfrm>
              <a:off x="-1349859" y="612999"/>
              <a:ext cx="4553650" cy="526205"/>
            </a:xfrm>
            <a:prstGeom prst="rect">
              <a:avLst/>
            </a:prstGeom>
            <a:noFill/>
          </p:spPr>
          <p:txBody>
            <a:bodyPr wrap="square" rtlCol="0">
              <a:spAutoFit/>
            </a:bodyPr>
            <a:lstStyle/>
            <a:p>
              <a:pPr algn="r"/>
              <a:r>
                <a:rPr lang="en-US" sz="2000" b="1" u="sng" dirty="0">
                  <a:solidFill>
                    <a:schemeClr val="tx2">
                      <a:lumMod val="50000"/>
                    </a:schemeClr>
                  </a:solidFill>
                  <a:latin typeface="Aptos" panose="020B0004020202020204" pitchFamily="34" charset="0"/>
                </a:rPr>
                <a:t>Process ID Description </a:t>
              </a:r>
            </a:p>
          </p:txBody>
        </p:sp>
        <p:sp>
          <p:nvSpPr>
            <p:cNvPr id="78" name="TextBox 77">
              <a:extLst>
                <a:ext uri="{FF2B5EF4-FFF2-40B4-BE49-F238E27FC236}">
                  <a16:creationId xmlns:a16="http://schemas.microsoft.com/office/drawing/2014/main" id="{7C6EC183-734C-EB80-AD6C-EDBFC07C0F3A}"/>
                </a:ext>
              </a:extLst>
            </p:cNvPr>
            <p:cNvSpPr txBox="1"/>
            <p:nvPr/>
          </p:nvSpPr>
          <p:spPr>
            <a:xfrm>
              <a:off x="529182" y="1039861"/>
              <a:ext cx="2521545" cy="404773"/>
            </a:xfrm>
            <a:prstGeom prst="rect">
              <a:avLst/>
            </a:prstGeom>
            <a:noFill/>
          </p:spPr>
          <p:txBody>
            <a:bodyPr wrap="square" rtlCol="0">
              <a:spAutoFit/>
            </a:bodyPr>
            <a:lstStyle/>
            <a:p>
              <a:pPr algn="r"/>
              <a:r>
                <a:rPr lang="en-US" sz="1400" dirty="0">
                  <a:solidFill>
                    <a:schemeClr val="tx2">
                      <a:lumMod val="50000"/>
                    </a:schemeClr>
                  </a:solidFill>
                </a:rPr>
                <a:t>Currency</a:t>
              </a:r>
            </a:p>
          </p:txBody>
        </p:sp>
        <p:sp>
          <p:nvSpPr>
            <p:cNvPr id="80" name="TextBox 79">
              <a:extLst>
                <a:ext uri="{FF2B5EF4-FFF2-40B4-BE49-F238E27FC236}">
                  <a16:creationId xmlns:a16="http://schemas.microsoft.com/office/drawing/2014/main" id="{22D92012-A572-FC20-9B8C-17510865FB75}"/>
                </a:ext>
              </a:extLst>
            </p:cNvPr>
            <p:cNvSpPr txBox="1"/>
            <p:nvPr/>
          </p:nvSpPr>
          <p:spPr>
            <a:xfrm>
              <a:off x="2902690" y="-38769"/>
              <a:ext cx="1189970"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1</a:t>
              </a:r>
            </a:p>
          </p:txBody>
        </p:sp>
      </p:grpSp>
      <p:sp>
        <p:nvSpPr>
          <p:cNvPr id="92" name="TextBox 91">
            <a:extLst>
              <a:ext uri="{FF2B5EF4-FFF2-40B4-BE49-F238E27FC236}">
                <a16:creationId xmlns:a16="http://schemas.microsoft.com/office/drawing/2014/main" id="{AED1C88E-D5C9-3627-D695-8825152DEDED}"/>
              </a:ext>
            </a:extLst>
          </p:cNvPr>
          <p:cNvSpPr txBox="1"/>
          <p:nvPr/>
        </p:nvSpPr>
        <p:spPr>
          <a:xfrm>
            <a:off x="291223" y="2871667"/>
            <a:ext cx="1917304" cy="461665"/>
          </a:xfrm>
          <a:prstGeom prst="rect">
            <a:avLst/>
          </a:prstGeom>
          <a:noFill/>
        </p:spPr>
        <p:txBody>
          <a:bodyPr wrap="square" rtlCol="0">
            <a:spAutoFit/>
          </a:bodyPr>
          <a:lstStyle/>
          <a:p>
            <a:pPr algn="r"/>
            <a:r>
              <a:rPr lang="en-US" sz="2400" b="1" u="sng" dirty="0">
                <a:solidFill>
                  <a:schemeClr val="tx2">
                    <a:lumMod val="50000"/>
                  </a:schemeClr>
                </a:solidFill>
                <a:latin typeface="Aptos" panose="020B0004020202020204" pitchFamily="34" charset="0"/>
              </a:rPr>
              <a:t>Persons</a:t>
            </a:r>
          </a:p>
        </p:txBody>
      </p:sp>
      <p:sp>
        <p:nvSpPr>
          <p:cNvPr id="93" name="TextBox 92">
            <a:extLst>
              <a:ext uri="{FF2B5EF4-FFF2-40B4-BE49-F238E27FC236}">
                <a16:creationId xmlns:a16="http://schemas.microsoft.com/office/drawing/2014/main" id="{93D8E148-3C70-1B98-71B0-1B191C292EBA}"/>
              </a:ext>
            </a:extLst>
          </p:cNvPr>
          <p:cNvSpPr txBox="1"/>
          <p:nvPr/>
        </p:nvSpPr>
        <p:spPr>
          <a:xfrm>
            <a:off x="1045049" y="3260886"/>
            <a:ext cx="1917304" cy="738664"/>
          </a:xfrm>
          <a:prstGeom prst="rect">
            <a:avLst/>
          </a:prstGeom>
          <a:noFill/>
        </p:spPr>
        <p:txBody>
          <a:bodyPr wrap="square" rtlCol="0">
            <a:spAutoFit/>
          </a:bodyPr>
          <a:lstStyle/>
          <a:p>
            <a:r>
              <a:rPr lang="en-US" sz="1400" dirty="0">
                <a:solidFill>
                  <a:schemeClr val="tx2">
                    <a:lumMod val="50000"/>
                  </a:schemeClr>
                </a:solidFill>
              </a:rPr>
              <a:t>• Key user</a:t>
            </a:r>
          </a:p>
          <a:p>
            <a:r>
              <a:rPr lang="en-US" sz="1400" dirty="0">
                <a:solidFill>
                  <a:schemeClr val="tx2">
                    <a:lumMod val="50000"/>
                  </a:schemeClr>
                </a:solidFill>
              </a:rPr>
              <a:t>• Chief Accountant</a:t>
            </a:r>
          </a:p>
          <a:p>
            <a:r>
              <a:rPr lang="en-US" sz="1400" dirty="0">
                <a:solidFill>
                  <a:schemeClr val="tx2">
                    <a:lumMod val="50000"/>
                  </a:schemeClr>
                </a:solidFill>
              </a:rPr>
              <a:t>• End User</a:t>
            </a:r>
          </a:p>
        </p:txBody>
      </p:sp>
      <p:sp>
        <p:nvSpPr>
          <p:cNvPr id="94" name="TextBox 93">
            <a:extLst>
              <a:ext uri="{FF2B5EF4-FFF2-40B4-BE49-F238E27FC236}">
                <a16:creationId xmlns:a16="http://schemas.microsoft.com/office/drawing/2014/main" id="{73E816E9-8FB2-14F9-59AC-2DF877C97B52}"/>
              </a:ext>
            </a:extLst>
          </p:cNvPr>
          <p:cNvSpPr txBox="1"/>
          <p:nvPr/>
        </p:nvSpPr>
        <p:spPr>
          <a:xfrm>
            <a:off x="2456461" y="2659731"/>
            <a:ext cx="904816"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2</a:t>
            </a:r>
          </a:p>
        </p:txBody>
      </p:sp>
      <p:grpSp>
        <p:nvGrpSpPr>
          <p:cNvPr id="95" name="Group 94">
            <a:extLst>
              <a:ext uri="{FF2B5EF4-FFF2-40B4-BE49-F238E27FC236}">
                <a16:creationId xmlns:a16="http://schemas.microsoft.com/office/drawing/2014/main" id="{F865A743-2BC1-31CA-28A6-B3928B5CB0A2}"/>
              </a:ext>
            </a:extLst>
          </p:cNvPr>
          <p:cNvGrpSpPr/>
          <p:nvPr/>
        </p:nvGrpSpPr>
        <p:grpSpPr>
          <a:xfrm>
            <a:off x="482123" y="4583636"/>
            <a:ext cx="3355930" cy="1569660"/>
            <a:chOff x="-320897" y="-38769"/>
            <a:chExt cx="4413557" cy="2064341"/>
          </a:xfrm>
        </p:grpSpPr>
        <p:sp>
          <p:nvSpPr>
            <p:cNvPr id="96" name="TextBox 95">
              <a:extLst>
                <a:ext uri="{FF2B5EF4-FFF2-40B4-BE49-F238E27FC236}">
                  <a16:creationId xmlns:a16="http://schemas.microsoft.com/office/drawing/2014/main" id="{0A431822-0CF6-59F5-899B-ED24815BA833}"/>
                </a:ext>
              </a:extLst>
            </p:cNvPr>
            <p:cNvSpPr txBox="1"/>
            <p:nvPr/>
          </p:nvSpPr>
          <p:spPr>
            <a:xfrm>
              <a:off x="-320897" y="276245"/>
              <a:ext cx="2521547" cy="607160"/>
            </a:xfrm>
            <a:prstGeom prst="rect">
              <a:avLst/>
            </a:prstGeom>
            <a:noFill/>
          </p:spPr>
          <p:txBody>
            <a:bodyPr wrap="square" rtlCol="0">
              <a:spAutoFit/>
            </a:bodyPr>
            <a:lstStyle/>
            <a:p>
              <a:pPr algn="r"/>
              <a:r>
                <a:rPr lang="en-US" sz="2400" b="1" u="sng" dirty="0">
                  <a:solidFill>
                    <a:schemeClr val="tx2">
                      <a:lumMod val="50000"/>
                    </a:schemeClr>
                  </a:solidFill>
                  <a:latin typeface="Aptos" panose="020B0004020202020204" pitchFamily="34" charset="0"/>
                </a:rPr>
                <a:t>Roles</a:t>
              </a:r>
            </a:p>
          </p:txBody>
        </p:sp>
        <p:sp>
          <p:nvSpPr>
            <p:cNvPr id="97" name="TextBox 96">
              <a:extLst>
                <a:ext uri="{FF2B5EF4-FFF2-40B4-BE49-F238E27FC236}">
                  <a16:creationId xmlns:a16="http://schemas.microsoft.com/office/drawing/2014/main" id="{22731D42-1478-FA51-D52A-E8D550B7BA49}"/>
                </a:ext>
              </a:extLst>
            </p:cNvPr>
            <p:cNvSpPr txBox="1"/>
            <p:nvPr/>
          </p:nvSpPr>
          <p:spPr>
            <a:xfrm>
              <a:off x="710126" y="861425"/>
              <a:ext cx="3303032" cy="971455"/>
            </a:xfrm>
            <a:prstGeom prst="rect">
              <a:avLst/>
            </a:prstGeom>
            <a:noFill/>
          </p:spPr>
          <p:txBody>
            <a:bodyPr wrap="square" rtlCol="0">
              <a:spAutoFit/>
            </a:bodyPr>
            <a:lstStyle/>
            <a:p>
              <a:r>
                <a:rPr lang="en-US" sz="1400" dirty="0">
                  <a:solidFill>
                    <a:schemeClr val="tx2">
                      <a:lumMod val="50000"/>
                    </a:schemeClr>
                  </a:solidFill>
                </a:rPr>
                <a:t> •  Define currency   </a:t>
              </a:r>
            </a:p>
            <a:p>
              <a:r>
                <a:rPr lang="en-US" sz="1400" dirty="0">
                  <a:solidFill>
                    <a:schemeClr val="tx2">
                      <a:lumMod val="50000"/>
                    </a:schemeClr>
                  </a:solidFill>
                </a:rPr>
                <a:t>• Change Exchange rate</a:t>
              </a:r>
            </a:p>
            <a:p>
              <a:pPr algn="r"/>
              <a:endParaRPr lang="en-US" sz="1400" dirty="0">
                <a:solidFill>
                  <a:schemeClr val="tx2">
                    <a:lumMod val="50000"/>
                  </a:schemeClr>
                </a:solidFill>
              </a:endParaRPr>
            </a:p>
          </p:txBody>
        </p:sp>
        <p:sp>
          <p:nvSpPr>
            <p:cNvPr id="98" name="TextBox 97">
              <a:extLst>
                <a:ext uri="{FF2B5EF4-FFF2-40B4-BE49-F238E27FC236}">
                  <a16:creationId xmlns:a16="http://schemas.microsoft.com/office/drawing/2014/main" id="{9170563F-4F79-0983-6EE8-4148E37A84B6}"/>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3</a:t>
              </a:r>
            </a:p>
          </p:txBody>
        </p:sp>
      </p:grpSp>
      <p:grpSp>
        <p:nvGrpSpPr>
          <p:cNvPr id="111" name="Group 110">
            <a:extLst>
              <a:ext uri="{FF2B5EF4-FFF2-40B4-BE49-F238E27FC236}">
                <a16:creationId xmlns:a16="http://schemas.microsoft.com/office/drawing/2014/main" id="{7803C6D1-B276-6680-DA72-BA92439257A6}"/>
              </a:ext>
            </a:extLst>
          </p:cNvPr>
          <p:cNvGrpSpPr/>
          <p:nvPr/>
        </p:nvGrpSpPr>
        <p:grpSpPr>
          <a:xfrm>
            <a:off x="8108591" y="445922"/>
            <a:ext cx="3938690" cy="1868258"/>
            <a:chOff x="-185160" y="-38769"/>
            <a:chExt cx="5179975" cy="2457043"/>
          </a:xfrm>
        </p:grpSpPr>
        <p:sp>
          <p:nvSpPr>
            <p:cNvPr id="112" name="TextBox 111">
              <a:extLst>
                <a:ext uri="{FF2B5EF4-FFF2-40B4-BE49-F238E27FC236}">
                  <a16:creationId xmlns:a16="http://schemas.microsoft.com/office/drawing/2014/main" id="{64CB9743-45F9-36FA-A201-54E738033913}"/>
                </a:ext>
              </a:extLst>
            </p:cNvPr>
            <p:cNvSpPr txBox="1"/>
            <p:nvPr/>
          </p:nvSpPr>
          <p:spPr>
            <a:xfrm>
              <a:off x="781668" y="274615"/>
              <a:ext cx="4177748" cy="607160"/>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113" name="TextBox 112">
              <a:extLst>
                <a:ext uri="{FF2B5EF4-FFF2-40B4-BE49-F238E27FC236}">
                  <a16:creationId xmlns:a16="http://schemas.microsoft.com/office/drawing/2014/main" id="{DBFB6259-02AA-284F-4DC2-DAD7D0C6EB0E}"/>
                </a:ext>
              </a:extLst>
            </p:cNvPr>
            <p:cNvSpPr txBox="1"/>
            <p:nvPr/>
          </p:nvSpPr>
          <p:spPr>
            <a:xfrm>
              <a:off x="774771" y="880137"/>
              <a:ext cx="4220044" cy="1538137"/>
            </a:xfrm>
            <a:prstGeom prst="rect">
              <a:avLst/>
            </a:prstGeom>
            <a:noFill/>
          </p:spPr>
          <p:txBody>
            <a:bodyPr wrap="square" rtlCol="0">
              <a:spAutoFit/>
            </a:bodyPr>
            <a:lstStyle/>
            <a:p>
              <a:r>
                <a:rPr lang="en-US" sz="1400" b="1" dirty="0">
                  <a:solidFill>
                    <a:schemeClr val="tx2">
                      <a:lumMod val="50000"/>
                    </a:schemeClr>
                  </a:solidFill>
                </a:rPr>
                <a:t>Step Introduction:</a:t>
              </a:r>
            </a:p>
            <a:p>
              <a:r>
                <a:rPr lang="en-US" sz="1400" dirty="0">
                  <a:solidFill>
                    <a:schemeClr val="tx2">
                      <a:lumMod val="50000"/>
                    </a:schemeClr>
                  </a:solidFill>
                </a:rPr>
                <a:t>•  Setup company currencies, Exchange</a:t>
              </a:r>
            </a:p>
            <a:p>
              <a:r>
                <a:rPr lang="en-US" sz="1400" dirty="0">
                  <a:solidFill>
                    <a:schemeClr val="tx2">
                      <a:lumMod val="50000"/>
                    </a:schemeClr>
                  </a:solidFill>
                </a:rPr>
                <a:t>    Rate Types, Exchange Rates and</a:t>
              </a:r>
            </a:p>
            <a:p>
              <a:r>
                <a:rPr lang="en-US" sz="1400" dirty="0">
                  <a:solidFill>
                    <a:schemeClr val="tx2">
                      <a:lumMod val="50000"/>
                    </a:schemeClr>
                  </a:solidFill>
                </a:rPr>
                <a:t>    Currency revaluation Accounts.</a:t>
              </a:r>
            </a:p>
            <a:p>
              <a:r>
                <a:rPr lang="en-US" sz="1400" dirty="0">
                  <a:solidFill>
                    <a:schemeClr val="tx2">
                      <a:lumMod val="50000"/>
                    </a:schemeClr>
                  </a:solidFill>
                </a:rPr>
                <a:t>•  Steps:</a:t>
              </a:r>
            </a:p>
          </p:txBody>
        </p:sp>
        <p:sp>
          <p:nvSpPr>
            <p:cNvPr id="114" name="TextBox 113">
              <a:extLst>
                <a:ext uri="{FF2B5EF4-FFF2-40B4-BE49-F238E27FC236}">
                  <a16:creationId xmlns:a16="http://schemas.microsoft.com/office/drawing/2014/main" id="{56D2FE53-2FCF-9919-8BB1-B8502E8FCC6B}"/>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5</a:t>
              </a:r>
            </a:p>
          </p:txBody>
        </p:sp>
      </p:grpSp>
      <p:grpSp>
        <p:nvGrpSpPr>
          <p:cNvPr id="115" name="Group 114">
            <a:extLst>
              <a:ext uri="{FF2B5EF4-FFF2-40B4-BE49-F238E27FC236}">
                <a16:creationId xmlns:a16="http://schemas.microsoft.com/office/drawing/2014/main" id="{E1831063-3992-DCB3-21FB-76B8579F6BA3}"/>
              </a:ext>
            </a:extLst>
          </p:cNvPr>
          <p:cNvGrpSpPr/>
          <p:nvPr/>
        </p:nvGrpSpPr>
        <p:grpSpPr>
          <a:xfrm>
            <a:off x="8113836" y="4568163"/>
            <a:ext cx="3151979" cy="1569660"/>
            <a:chOff x="-185160" y="-38769"/>
            <a:chExt cx="4145330" cy="2064341"/>
          </a:xfrm>
        </p:grpSpPr>
        <p:sp>
          <p:nvSpPr>
            <p:cNvPr id="116" name="TextBox 115">
              <a:extLst>
                <a:ext uri="{FF2B5EF4-FFF2-40B4-BE49-F238E27FC236}">
                  <a16:creationId xmlns:a16="http://schemas.microsoft.com/office/drawing/2014/main" id="{A7920D1B-2F8A-A571-DA13-B56277E9FD68}"/>
                </a:ext>
              </a:extLst>
            </p:cNvPr>
            <p:cNvSpPr txBox="1"/>
            <p:nvPr/>
          </p:nvSpPr>
          <p:spPr>
            <a:xfrm>
              <a:off x="781669" y="274615"/>
              <a:ext cx="2521545" cy="607160"/>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Frequency</a:t>
              </a:r>
            </a:p>
          </p:txBody>
        </p:sp>
        <p:sp>
          <p:nvSpPr>
            <p:cNvPr id="117" name="TextBox 116">
              <a:extLst>
                <a:ext uri="{FF2B5EF4-FFF2-40B4-BE49-F238E27FC236}">
                  <a16:creationId xmlns:a16="http://schemas.microsoft.com/office/drawing/2014/main" id="{23367825-E354-2856-AD0D-B1A067EA332E}"/>
                </a:ext>
              </a:extLst>
            </p:cNvPr>
            <p:cNvSpPr txBox="1"/>
            <p:nvPr/>
          </p:nvSpPr>
          <p:spPr>
            <a:xfrm>
              <a:off x="774769" y="833729"/>
              <a:ext cx="3185401" cy="688114"/>
            </a:xfrm>
            <a:prstGeom prst="rect">
              <a:avLst/>
            </a:prstGeom>
            <a:noFill/>
          </p:spPr>
          <p:txBody>
            <a:bodyPr wrap="square" rtlCol="0">
              <a:spAutoFit/>
            </a:bodyPr>
            <a:lstStyle/>
            <a:p>
              <a:r>
                <a:rPr lang="en-US" sz="1400" dirty="0">
                  <a:solidFill>
                    <a:schemeClr val="tx2">
                      <a:lumMod val="50000"/>
                    </a:schemeClr>
                  </a:solidFill>
                </a:rPr>
                <a:t>•  Implementation</a:t>
              </a:r>
            </a:p>
            <a:p>
              <a:r>
                <a:rPr lang="en-US" sz="1400" dirty="0">
                  <a:solidFill>
                    <a:schemeClr val="tx2">
                      <a:lumMod val="50000"/>
                    </a:schemeClr>
                  </a:solidFill>
                </a:rPr>
                <a:t>•  As Needed</a:t>
              </a:r>
            </a:p>
          </p:txBody>
        </p:sp>
        <p:sp>
          <p:nvSpPr>
            <p:cNvPr id="118" name="TextBox 117">
              <a:extLst>
                <a:ext uri="{FF2B5EF4-FFF2-40B4-BE49-F238E27FC236}">
                  <a16:creationId xmlns:a16="http://schemas.microsoft.com/office/drawing/2014/main" id="{0D1E6EDB-0BCC-246D-B068-8BCAD49609FA}"/>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4</a:t>
              </a:r>
            </a:p>
          </p:txBody>
        </p:sp>
      </p:grpSp>
      <p:sp>
        <p:nvSpPr>
          <p:cNvPr id="2" name="TextBox 1">
            <a:extLst>
              <a:ext uri="{FF2B5EF4-FFF2-40B4-BE49-F238E27FC236}">
                <a16:creationId xmlns:a16="http://schemas.microsoft.com/office/drawing/2014/main" id="{3DF18DB3-8708-3BA7-507A-AEB2599ED41B}"/>
              </a:ext>
            </a:extLst>
          </p:cNvPr>
          <p:cNvSpPr txBox="1"/>
          <p:nvPr/>
        </p:nvSpPr>
        <p:spPr>
          <a:xfrm>
            <a:off x="8362845" y="2633380"/>
            <a:ext cx="3684437" cy="1508105"/>
          </a:xfrm>
          <a:prstGeom prst="rect">
            <a:avLst/>
          </a:prstGeom>
          <a:noFill/>
        </p:spPr>
        <p:txBody>
          <a:bodyPr wrap="square" rtlCol="0">
            <a:spAutoFit/>
          </a:bodyPr>
          <a:lstStyle/>
          <a:p>
            <a:pPr algn="ctr"/>
            <a:r>
              <a:rPr lang="en-US" sz="6000" b="1" dirty="0">
                <a:solidFill>
                  <a:schemeClr val="tx2">
                    <a:lumMod val="50000"/>
                  </a:schemeClr>
                </a:solidFill>
                <a:latin typeface="Aptos" panose="020B0004020202020204" pitchFamily="34" charset="0"/>
              </a:rPr>
              <a:t>Currency</a:t>
            </a:r>
          </a:p>
          <a:p>
            <a:pPr algn="ctr"/>
            <a:r>
              <a:rPr lang="en-US" sz="3200" b="1" dirty="0">
                <a:solidFill>
                  <a:schemeClr val="tx2">
                    <a:lumMod val="50000"/>
                  </a:schemeClr>
                </a:solidFill>
                <a:latin typeface="Aptos" panose="020B0004020202020204" pitchFamily="34" charset="0"/>
              </a:rPr>
              <a:t>(2.2)</a:t>
            </a:r>
          </a:p>
        </p:txBody>
      </p:sp>
      <p:sp>
        <p:nvSpPr>
          <p:cNvPr id="7" name="TextBox 6">
            <a:extLst>
              <a:ext uri="{FF2B5EF4-FFF2-40B4-BE49-F238E27FC236}">
                <a16:creationId xmlns:a16="http://schemas.microsoft.com/office/drawing/2014/main" id="{FD9517F6-4346-BC34-AC1C-E433F44DEBA1}"/>
              </a:ext>
            </a:extLst>
          </p:cNvPr>
          <p:cNvSpPr txBox="1"/>
          <p:nvPr/>
        </p:nvSpPr>
        <p:spPr>
          <a:xfrm>
            <a:off x="-3111019"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8" name="TextBox 7">
            <a:extLst>
              <a:ext uri="{FF2B5EF4-FFF2-40B4-BE49-F238E27FC236}">
                <a16:creationId xmlns:a16="http://schemas.microsoft.com/office/drawing/2014/main" id="{85D21AA9-013F-747B-4CC7-7886F684F03C}"/>
              </a:ext>
            </a:extLst>
          </p:cNvPr>
          <p:cNvSpPr txBox="1"/>
          <p:nvPr/>
        </p:nvSpPr>
        <p:spPr>
          <a:xfrm>
            <a:off x="-3097694"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Tree>
    <p:extLst>
      <p:ext uri="{BB962C8B-B14F-4D97-AF65-F5344CB8AC3E}">
        <p14:creationId xmlns:p14="http://schemas.microsoft.com/office/powerpoint/2010/main" val="255140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6252-BF16-4184-9F9C-77B2FD89772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75FC20E-CED3-9CAD-8382-75775B0B79DC}"/>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EE27F51-341B-9C4E-5410-1280EFD18509}"/>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270D2CCC-AB32-9AAF-F1E4-34380DCE2BA9}"/>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768B2911-A75E-0230-A542-1F5305BE44B9}"/>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pic>
        <p:nvPicPr>
          <p:cNvPr id="3" name="Picture 2">
            <a:extLst>
              <a:ext uri="{FF2B5EF4-FFF2-40B4-BE49-F238E27FC236}">
                <a16:creationId xmlns:a16="http://schemas.microsoft.com/office/drawing/2014/main" id="{54E3BA8A-8ECA-F80C-A36E-CC6F36C543FF}"/>
              </a:ext>
            </a:extLst>
          </p:cNvPr>
          <p:cNvPicPr>
            <a:picLocks noChangeAspect="1"/>
          </p:cNvPicPr>
          <p:nvPr/>
        </p:nvPicPr>
        <p:blipFill>
          <a:blip r:embed="rId2">
            <a:extLst>
              <a:ext uri="{28A0092B-C50C-407E-A947-70E740481C1C}">
                <a14:useLocalDpi xmlns:a14="http://schemas.microsoft.com/office/drawing/2010/main" val="0"/>
              </a:ext>
            </a:extLst>
          </a:blip>
          <a:srcRect l="590" r="62506" b="5380"/>
          <a:stretch/>
        </p:blipFill>
        <p:spPr>
          <a:xfrm>
            <a:off x="12556989" y="603476"/>
            <a:ext cx="4500000" cy="5917067"/>
          </a:xfrm>
          <a:prstGeom prst="rect">
            <a:avLst/>
          </a:prstGeom>
          <a:ln w="66675">
            <a:solidFill>
              <a:schemeClr val="tx1"/>
            </a:solidFill>
          </a:ln>
        </p:spPr>
      </p:pic>
    </p:spTree>
    <p:extLst>
      <p:ext uri="{BB962C8B-B14F-4D97-AF65-F5344CB8AC3E}">
        <p14:creationId xmlns:p14="http://schemas.microsoft.com/office/powerpoint/2010/main" val="550240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F8408-5FFF-F3A6-AC48-55631114456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603CF0E-A0D5-F91F-78B5-939BAD8140FA}"/>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B0F0C2-6577-12CA-3619-3DD154CE554D}"/>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41D5E5E5-773B-28D0-4B82-FB4862719813}"/>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442F9CD8-963B-D25E-156D-5854698873A6}"/>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9" name="TextBox 8">
            <a:extLst>
              <a:ext uri="{FF2B5EF4-FFF2-40B4-BE49-F238E27FC236}">
                <a16:creationId xmlns:a16="http://schemas.microsoft.com/office/drawing/2014/main" id="{CA40FF2A-C3DC-712F-8534-12B385063ACE}"/>
              </a:ext>
            </a:extLst>
          </p:cNvPr>
          <p:cNvSpPr txBox="1"/>
          <p:nvPr/>
        </p:nvSpPr>
        <p:spPr>
          <a:xfrm>
            <a:off x="0" y="1631216"/>
            <a:ext cx="10019029" cy="3108543"/>
          </a:xfrm>
          <a:prstGeom prst="rect">
            <a:avLst/>
          </a:prstGeom>
          <a:noFill/>
        </p:spPr>
        <p:txBody>
          <a:bodyPr wrap="square" rtlCol="0">
            <a:spAutoFit/>
          </a:bodyPr>
          <a:lstStyle/>
          <a:p>
            <a:r>
              <a:rPr lang="en-US" sz="2800" dirty="0">
                <a:solidFill>
                  <a:schemeClr val="tx2">
                    <a:lumMod val="50000"/>
                  </a:schemeClr>
                </a:solidFill>
                <a:highlight>
                  <a:srgbClr val="C0C0C0"/>
                </a:highlight>
              </a:rPr>
              <a:t>Navigate to Currency Rate Types:</a:t>
            </a:r>
          </a:p>
          <a:p>
            <a:endParaRPr lang="en-US" sz="2800" dirty="0">
              <a:solidFill>
                <a:schemeClr val="tx2">
                  <a:lumMod val="50000"/>
                </a:schemeClr>
              </a:solidFill>
            </a:endParaRPr>
          </a:p>
          <a:p>
            <a:r>
              <a:rPr lang="en-US" sz="2800" dirty="0">
                <a:solidFill>
                  <a:schemeClr val="tx2">
                    <a:lumMod val="50000"/>
                  </a:schemeClr>
                </a:solidFill>
              </a:rPr>
              <a:t>     • Go to the </a:t>
            </a:r>
            <a:r>
              <a:rPr lang="en-US" sz="2800" dirty="0">
                <a:solidFill>
                  <a:schemeClr val="tx2">
                    <a:lumMod val="50000"/>
                  </a:schemeClr>
                </a:solidFill>
                <a:highlight>
                  <a:srgbClr val="C0C0C0"/>
                </a:highlight>
              </a:rPr>
              <a:t>Setup menu</a:t>
            </a:r>
            <a:endParaRPr lang="en-US" sz="2800" dirty="0">
              <a:solidFill>
                <a:schemeClr val="tx2">
                  <a:lumMod val="50000"/>
                </a:schemeClr>
              </a:solidFill>
            </a:endParaRPr>
          </a:p>
          <a:p>
            <a:endParaRPr lang="en-US" sz="2800" dirty="0">
              <a:solidFill>
                <a:schemeClr val="tx2">
                  <a:lumMod val="50000"/>
                </a:schemeClr>
              </a:solidFill>
            </a:endParaRPr>
          </a:p>
          <a:p>
            <a:r>
              <a:rPr lang="en-US" sz="2800" dirty="0">
                <a:solidFill>
                  <a:schemeClr val="tx2">
                    <a:lumMod val="50000"/>
                  </a:schemeClr>
                </a:solidFill>
              </a:rPr>
              <a:t>     • Select </a:t>
            </a:r>
            <a:r>
              <a:rPr lang="en-US" sz="2800" dirty="0">
                <a:solidFill>
                  <a:schemeClr val="tx2">
                    <a:lumMod val="50000"/>
                  </a:schemeClr>
                </a:solidFill>
                <a:highlight>
                  <a:srgbClr val="C0C0C0"/>
                </a:highlight>
              </a:rPr>
              <a:t>Currencies</a:t>
            </a:r>
            <a:endParaRPr lang="en-US" sz="2800" dirty="0">
              <a:solidFill>
                <a:schemeClr val="tx2">
                  <a:lumMod val="50000"/>
                </a:schemeClr>
              </a:solidFill>
            </a:endParaRPr>
          </a:p>
          <a:p>
            <a:endParaRPr lang="en-US" sz="2800" dirty="0">
              <a:solidFill>
                <a:schemeClr val="tx2">
                  <a:lumMod val="50000"/>
                </a:schemeClr>
              </a:solidFill>
            </a:endParaRPr>
          </a:p>
          <a:p>
            <a:r>
              <a:rPr lang="en-US" sz="2800" dirty="0">
                <a:solidFill>
                  <a:schemeClr val="tx2">
                    <a:lumMod val="50000"/>
                  </a:schemeClr>
                </a:solidFill>
              </a:rPr>
              <a:t>     • Click on </a:t>
            </a:r>
            <a:r>
              <a:rPr lang="en-US" sz="2800" dirty="0">
                <a:solidFill>
                  <a:schemeClr val="tx2">
                    <a:lumMod val="50000"/>
                  </a:schemeClr>
                </a:solidFill>
                <a:highlight>
                  <a:srgbClr val="C0C0C0"/>
                </a:highlight>
              </a:rPr>
              <a:t>Rate Types</a:t>
            </a:r>
            <a:endParaRPr lang="en-US" sz="4000" dirty="0">
              <a:solidFill>
                <a:schemeClr val="tx2">
                  <a:lumMod val="50000"/>
                </a:schemeClr>
              </a:solidFill>
            </a:endParaRPr>
          </a:p>
        </p:txBody>
      </p:sp>
      <p:pic>
        <p:nvPicPr>
          <p:cNvPr id="11" name="Picture 10">
            <a:extLst>
              <a:ext uri="{FF2B5EF4-FFF2-40B4-BE49-F238E27FC236}">
                <a16:creationId xmlns:a16="http://schemas.microsoft.com/office/drawing/2014/main" id="{BF05730F-8288-0836-E8D3-41CEEC7FE21E}"/>
              </a:ext>
            </a:extLst>
          </p:cNvPr>
          <p:cNvPicPr>
            <a:picLocks noChangeAspect="1"/>
          </p:cNvPicPr>
          <p:nvPr/>
        </p:nvPicPr>
        <p:blipFill>
          <a:blip r:embed="rId2">
            <a:extLst>
              <a:ext uri="{28A0092B-C50C-407E-A947-70E740481C1C}">
                <a14:useLocalDpi xmlns:a14="http://schemas.microsoft.com/office/drawing/2010/main" val="0"/>
              </a:ext>
            </a:extLst>
          </a:blip>
          <a:srcRect l="590" r="62506" b="5380"/>
          <a:stretch/>
        </p:blipFill>
        <p:spPr>
          <a:xfrm>
            <a:off x="6831029" y="603476"/>
            <a:ext cx="4500000" cy="5917067"/>
          </a:xfrm>
          <a:prstGeom prst="rect">
            <a:avLst/>
          </a:prstGeom>
          <a:ln w="66675">
            <a:solidFill>
              <a:schemeClr val="tx1"/>
            </a:solidFill>
          </a:ln>
        </p:spPr>
      </p:pic>
    </p:spTree>
    <p:extLst>
      <p:ext uri="{BB962C8B-B14F-4D97-AF65-F5344CB8AC3E}">
        <p14:creationId xmlns:p14="http://schemas.microsoft.com/office/powerpoint/2010/main" val="88176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5D1A9-7CDE-63A8-3E7E-7F3F1935EAB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D27CF5-44F0-EDBA-63AE-9953B33503B3}"/>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FE00DE0-420C-0442-EF60-3740B1C48585}"/>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F7B2BA48-7568-9DD2-5633-786C2C841DC2}"/>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98C977BB-C73F-3D92-B345-C3BE3C9AD69A}"/>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pic>
        <p:nvPicPr>
          <p:cNvPr id="11" name="Picture 10">
            <a:extLst>
              <a:ext uri="{FF2B5EF4-FFF2-40B4-BE49-F238E27FC236}">
                <a16:creationId xmlns:a16="http://schemas.microsoft.com/office/drawing/2014/main" id="{1EDBD8BF-8359-5FFC-DEAC-7AAF69AFEA5E}"/>
              </a:ext>
            </a:extLst>
          </p:cNvPr>
          <p:cNvPicPr>
            <a:picLocks noChangeAspect="1"/>
          </p:cNvPicPr>
          <p:nvPr/>
        </p:nvPicPr>
        <p:blipFill>
          <a:blip r:embed="rId2">
            <a:extLst>
              <a:ext uri="{28A0092B-C50C-407E-A947-70E740481C1C}">
                <a14:useLocalDpi xmlns:a14="http://schemas.microsoft.com/office/drawing/2010/main" val="0"/>
              </a:ext>
            </a:extLst>
          </a:blip>
          <a:srcRect l="36272" r="26826" b="5380"/>
          <a:stretch/>
        </p:blipFill>
        <p:spPr>
          <a:xfrm>
            <a:off x="6831029" y="603476"/>
            <a:ext cx="4500000" cy="5917067"/>
          </a:xfrm>
          <a:prstGeom prst="rect">
            <a:avLst/>
          </a:prstGeom>
          <a:ln w="66675">
            <a:solidFill>
              <a:schemeClr val="tx1"/>
            </a:solidFill>
          </a:ln>
        </p:spPr>
      </p:pic>
      <p:sp>
        <p:nvSpPr>
          <p:cNvPr id="3" name="TextBox 2">
            <a:extLst>
              <a:ext uri="{FF2B5EF4-FFF2-40B4-BE49-F238E27FC236}">
                <a16:creationId xmlns:a16="http://schemas.microsoft.com/office/drawing/2014/main" id="{1ACD1AA4-E1E6-2215-8520-42ED566CC917}"/>
              </a:ext>
            </a:extLst>
          </p:cNvPr>
          <p:cNvSpPr txBox="1"/>
          <p:nvPr/>
        </p:nvSpPr>
        <p:spPr>
          <a:xfrm>
            <a:off x="0" y="1631216"/>
            <a:ext cx="10019029" cy="3724096"/>
          </a:xfrm>
          <a:prstGeom prst="rect">
            <a:avLst/>
          </a:prstGeom>
          <a:noFill/>
        </p:spPr>
        <p:txBody>
          <a:bodyPr wrap="square" rtlCol="0">
            <a:spAutoFit/>
          </a:bodyPr>
          <a:lstStyle/>
          <a:p>
            <a:r>
              <a:rPr lang="en-US" sz="2800" dirty="0">
                <a:solidFill>
                  <a:schemeClr val="tx2">
                    <a:lumMod val="50000"/>
                  </a:schemeClr>
                </a:solidFill>
                <a:highlight>
                  <a:srgbClr val="C0C0C0"/>
                </a:highlight>
              </a:rPr>
              <a:t>Conversation Raye Type:</a:t>
            </a:r>
          </a:p>
          <a:p>
            <a:endParaRPr lang="en-US" sz="2800" dirty="0">
              <a:solidFill>
                <a:schemeClr val="tx2">
                  <a:lumMod val="50000"/>
                </a:schemeClr>
              </a:solidFill>
            </a:endParaRPr>
          </a:p>
          <a:p>
            <a:r>
              <a:rPr lang="en-US" sz="2800" dirty="0">
                <a:solidFill>
                  <a:schemeClr val="tx2">
                    <a:lumMod val="50000"/>
                  </a:schemeClr>
                </a:solidFill>
              </a:rPr>
              <a:t>     • Rate Type </a:t>
            </a:r>
            <a:r>
              <a:rPr lang="en-US" sz="2800" dirty="0">
                <a:solidFill>
                  <a:schemeClr val="tx2">
                    <a:lumMod val="50000"/>
                  </a:schemeClr>
                </a:solidFill>
                <a:highlight>
                  <a:srgbClr val="FFFA9D"/>
                </a:highlight>
              </a:rPr>
              <a:t>RWAD_MASR</a:t>
            </a:r>
          </a:p>
          <a:p>
            <a:endParaRPr lang="en-US" sz="2800" dirty="0">
              <a:solidFill>
                <a:schemeClr val="tx2">
                  <a:lumMod val="50000"/>
                </a:schemeClr>
              </a:solidFill>
            </a:endParaRPr>
          </a:p>
          <a:p>
            <a:r>
              <a:rPr lang="en-US" sz="2800" dirty="0">
                <a:solidFill>
                  <a:schemeClr val="tx2">
                    <a:lumMod val="50000"/>
                  </a:schemeClr>
                </a:solidFill>
              </a:rPr>
              <a:t>     • Description </a:t>
            </a:r>
            <a:r>
              <a:rPr lang="en-US" sz="2800" dirty="0">
                <a:solidFill>
                  <a:schemeClr val="tx2">
                    <a:lumMod val="50000"/>
                  </a:schemeClr>
                </a:solidFill>
                <a:highlight>
                  <a:srgbClr val="FFFA9D"/>
                </a:highlight>
              </a:rPr>
              <a:t>RWAD_MASR</a:t>
            </a:r>
          </a:p>
          <a:p>
            <a:endParaRPr lang="en-US" sz="2800" dirty="0">
              <a:solidFill>
                <a:schemeClr val="tx2">
                  <a:lumMod val="50000"/>
                </a:schemeClr>
              </a:solidFill>
              <a:highlight>
                <a:srgbClr val="FFFF00"/>
              </a:highlight>
            </a:endParaRPr>
          </a:p>
          <a:p>
            <a:r>
              <a:rPr lang="en-US" sz="2800" dirty="0">
                <a:solidFill>
                  <a:schemeClr val="tx2">
                    <a:lumMod val="50000"/>
                  </a:schemeClr>
                </a:solidFill>
              </a:rPr>
              <a:t>     • Finally </a:t>
            </a:r>
            <a:r>
              <a:rPr lang="en-US" sz="2800" dirty="0">
                <a:solidFill>
                  <a:schemeClr val="tx2">
                    <a:lumMod val="50000"/>
                  </a:schemeClr>
                </a:solidFill>
                <a:highlight>
                  <a:srgbClr val="FFFA9D"/>
                </a:highlight>
              </a:rPr>
              <a:t>CTRL+S </a:t>
            </a:r>
            <a:r>
              <a:rPr lang="en-US" sz="2800" dirty="0">
                <a:solidFill>
                  <a:schemeClr val="tx2">
                    <a:lumMod val="50000"/>
                  </a:schemeClr>
                </a:solidFill>
              </a:rPr>
              <a:t>(Save)</a:t>
            </a:r>
          </a:p>
          <a:p>
            <a:pPr algn="r"/>
            <a:r>
              <a:rPr lang="en-US" sz="4000" dirty="0">
                <a:solidFill>
                  <a:schemeClr val="tx2">
                    <a:lumMod val="50000"/>
                  </a:schemeClr>
                </a:solidFill>
              </a:rPr>
              <a:t>:</a:t>
            </a:r>
          </a:p>
        </p:txBody>
      </p:sp>
    </p:spTree>
    <p:extLst>
      <p:ext uri="{BB962C8B-B14F-4D97-AF65-F5344CB8AC3E}">
        <p14:creationId xmlns:p14="http://schemas.microsoft.com/office/powerpoint/2010/main" val="1366962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896FF-61BA-FFCA-2691-9681C637B28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4C884C2-E39B-CF5F-8652-84CFDCC12923}"/>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F27E4F9-5B7E-0395-5E05-161862F40F2F}"/>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18034AE3-F883-1C2B-1048-961814D2AB75}"/>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B1F2E5A7-AC1C-3021-02EE-A908D890D766}"/>
              </a:ext>
            </a:extLst>
          </p:cNvPr>
          <p:cNvSpPr txBox="1"/>
          <p:nvPr/>
        </p:nvSpPr>
        <p:spPr>
          <a:xfrm>
            <a:off x="6767209"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pic>
        <p:nvPicPr>
          <p:cNvPr id="6" name="Picture 5">
            <a:extLst>
              <a:ext uri="{FF2B5EF4-FFF2-40B4-BE49-F238E27FC236}">
                <a16:creationId xmlns:a16="http://schemas.microsoft.com/office/drawing/2014/main" id="{DE116C89-460F-3280-1F96-83CFAE80FED3}"/>
              </a:ext>
            </a:extLst>
          </p:cNvPr>
          <p:cNvPicPr>
            <a:picLocks noChangeAspect="1"/>
          </p:cNvPicPr>
          <p:nvPr/>
        </p:nvPicPr>
        <p:blipFill>
          <a:blip r:embed="rId2">
            <a:extLst>
              <a:ext uri="{28A0092B-C50C-407E-A947-70E740481C1C}">
                <a14:useLocalDpi xmlns:a14="http://schemas.microsoft.com/office/drawing/2010/main" val="0"/>
              </a:ext>
            </a:extLst>
          </a:blip>
          <a:srcRect l="452" t="200" r="62380" b="5559"/>
          <a:stretch/>
        </p:blipFill>
        <p:spPr>
          <a:xfrm>
            <a:off x="12424519" y="461665"/>
            <a:ext cx="4221480" cy="6030686"/>
          </a:xfrm>
          <a:prstGeom prst="rect">
            <a:avLst/>
          </a:prstGeom>
          <a:ln w="44450">
            <a:solidFill>
              <a:schemeClr val="tx1"/>
            </a:solidFill>
          </a:ln>
        </p:spPr>
      </p:pic>
    </p:spTree>
    <p:extLst>
      <p:ext uri="{BB962C8B-B14F-4D97-AF65-F5344CB8AC3E}">
        <p14:creationId xmlns:p14="http://schemas.microsoft.com/office/powerpoint/2010/main" val="394218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BAACC-3940-4591-6F8B-6E8C4C65B8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E2AED4C-6E99-E1AE-9DDE-12CEB43EE3D0}"/>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0414BD2-22CB-00F4-DFFA-BD604098AAEA}"/>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04DBBC56-98C5-46B2-E300-576518402D5A}"/>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0DFB9C0F-9556-FA5C-1E5F-CCE4A79B57BF}"/>
              </a:ext>
            </a:extLst>
          </p:cNvPr>
          <p:cNvSpPr txBox="1"/>
          <p:nvPr/>
        </p:nvSpPr>
        <p:spPr>
          <a:xfrm>
            <a:off x="6601839"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9" name="TextBox 8">
            <a:extLst>
              <a:ext uri="{FF2B5EF4-FFF2-40B4-BE49-F238E27FC236}">
                <a16:creationId xmlns:a16="http://schemas.microsoft.com/office/drawing/2014/main" id="{DCC857FA-1A8E-2AD2-C535-5EF00FFCB324}"/>
              </a:ext>
            </a:extLst>
          </p:cNvPr>
          <p:cNvSpPr txBox="1"/>
          <p:nvPr/>
        </p:nvSpPr>
        <p:spPr>
          <a:xfrm>
            <a:off x="0" y="1631216"/>
            <a:ext cx="10019029" cy="3108543"/>
          </a:xfrm>
          <a:prstGeom prst="rect">
            <a:avLst/>
          </a:prstGeom>
          <a:noFill/>
        </p:spPr>
        <p:txBody>
          <a:bodyPr wrap="square" rtlCol="0">
            <a:spAutoFit/>
          </a:bodyPr>
          <a:lstStyle/>
          <a:p>
            <a:r>
              <a:rPr lang="en-US" sz="2800" dirty="0">
                <a:solidFill>
                  <a:schemeClr val="tx2">
                    <a:lumMod val="50000"/>
                  </a:schemeClr>
                </a:solidFill>
                <a:highlight>
                  <a:srgbClr val="C0C0C0"/>
                </a:highlight>
              </a:rPr>
              <a:t>Navigate to Currency Rate Types:</a:t>
            </a:r>
          </a:p>
          <a:p>
            <a:endParaRPr lang="en-US" sz="2800" dirty="0">
              <a:solidFill>
                <a:schemeClr val="tx2">
                  <a:lumMod val="50000"/>
                </a:schemeClr>
              </a:solidFill>
            </a:endParaRPr>
          </a:p>
          <a:p>
            <a:r>
              <a:rPr lang="en-US" sz="2800" dirty="0">
                <a:solidFill>
                  <a:schemeClr val="tx2">
                    <a:lumMod val="50000"/>
                  </a:schemeClr>
                </a:solidFill>
              </a:rPr>
              <a:t>     • Go to the </a:t>
            </a:r>
            <a:r>
              <a:rPr lang="en-US" sz="2800" dirty="0">
                <a:solidFill>
                  <a:schemeClr val="tx2">
                    <a:lumMod val="50000"/>
                  </a:schemeClr>
                </a:solidFill>
                <a:highlight>
                  <a:srgbClr val="C0C0C0"/>
                </a:highlight>
              </a:rPr>
              <a:t>Setup menu</a:t>
            </a:r>
            <a:endParaRPr lang="en-US" sz="2800" dirty="0">
              <a:solidFill>
                <a:schemeClr val="tx2">
                  <a:lumMod val="50000"/>
                </a:schemeClr>
              </a:solidFill>
            </a:endParaRPr>
          </a:p>
          <a:p>
            <a:endParaRPr lang="en-US" sz="2800" dirty="0">
              <a:solidFill>
                <a:schemeClr val="tx2">
                  <a:lumMod val="50000"/>
                </a:schemeClr>
              </a:solidFill>
            </a:endParaRPr>
          </a:p>
          <a:p>
            <a:r>
              <a:rPr lang="en-US" sz="2800" dirty="0">
                <a:solidFill>
                  <a:schemeClr val="tx2">
                    <a:lumMod val="50000"/>
                  </a:schemeClr>
                </a:solidFill>
              </a:rPr>
              <a:t>     • Select </a:t>
            </a:r>
            <a:r>
              <a:rPr lang="en-US" sz="2800" dirty="0">
                <a:solidFill>
                  <a:schemeClr val="tx2">
                    <a:lumMod val="50000"/>
                  </a:schemeClr>
                </a:solidFill>
                <a:highlight>
                  <a:srgbClr val="C0C0C0"/>
                </a:highlight>
              </a:rPr>
              <a:t>Currencies</a:t>
            </a:r>
            <a:endParaRPr lang="en-US" sz="2800" dirty="0">
              <a:solidFill>
                <a:schemeClr val="tx2">
                  <a:lumMod val="50000"/>
                </a:schemeClr>
              </a:solidFill>
            </a:endParaRPr>
          </a:p>
          <a:p>
            <a:endParaRPr lang="en-US" sz="2800" dirty="0">
              <a:solidFill>
                <a:schemeClr val="tx2">
                  <a:lumMod val="50000"/>
                </a:schemeClr>
              </a:solidFill>
            </a:endParaRPr>
          </a:p>
          <a:p>
            <a:r>
              <a:rPr lang="en-US" sz="2800" dirty="0">
                <a:solidFill>
                  <a:schemeClr val="tx2">
                    <a:lumMod val="50000"/>
                  </a:schemeClr>
                </a:solidFill>
              </a:rPr>
              <a:t>     • Click on </a:t>
            </a:r>
            <a:r>
              <a:rPr lang="en-US" sz="2800" dirty="0">
                <a:solidFill>
                  <a:schemeClr val="tx2">
                    <a:lumMod val="50000"/>
                  </a:schemeClr>
                </a:solidFill>
                <a:highlight>
                  <a:srgbClr val="C0C0C0"/>
                </a:highlight>
              </a:rPr>
              <a:t>Dailly</a:t>
            </a:r>
            <a:endParaRPr lang="en-US" sz="4000" dirty="0">
              <a:solidFill>
                <a:schemeClr val="tx2">
                  <a:lumMod val="50000"/>
                </a:schemeClr>
              </a:solidFill>
            </a:endParaRPr>
          </a:p>
        </p:txBody>
      </p:sp>
      <p:pic>
        <p:nvPicPr>
          <p:cNvPr id="10" name="Picture 9">
            <a:extLst>
              <a:ext uri="{FF2B5EF4-FFF2-40B4-BE49-F238E27FC236}">
                <a16:creationId xmlns:a16="http://schemas.microsoft.com/office/drawing/2014/main" id="{9788C561-0FB6-D5D0-CA1E-DCC72B6C6F21}"/>
              </a:ext>
            </a:extLst>
          </p:cNvPr>
          <p:cNvPicPr>
            <a:picLocks noChangeAspect="1"/>
          </p:cNvPicPr>
          <p:nvPr/>
        </p:nvPicPr>
        <p:blipFill>
          <a:blip r:embed="rId2">
            <a:extLst>
              <a:ext uri="{28A0092B-C50C-407E-A947-70E740481C1C}">
                <a14:useLocalDpi xmlns:a14="http://schemas.microsoft.com/office/drawing/2010/main" val="0"/>
              </a:ext>
            </a:extLst>
          </a:blip>
          <a:srcRect l="452" t="200" r="62380" b="5559"/>
          <a:stretch/>
        </p:blipFill>
        <p:spPr>
          <a:xfrm>
            <a:off x="6682350" y="461665"/>
            <a:ext cx="4221480" cy="6030686"/>
          </a:xfrm>
          <a:prstGeom prst="rect">
            <a:avLst/>
          </a:prstGeom>
          <a:ln w="44450">
            <a:solidFill>
              <a:schemeClr val="tx1"/>
            </a:solidFill>
          </a:ln>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4795C461-F46C-EAA8-5C3A-244CFA1117C7}"/>
                  </a:ext>
                </a:extLst>
              </p14:cNvPr>
              <p14:cNvContentPartPr/>
              <p14:nvPr/>
            </p14:nvContentPartPr>
            <p14:xfrm>
              <a:off x="8045793" y="4020831"/>
              <a:ext cx="288720" cy="6480"/>
            </p14:xfrm>
          </p:contentPart>
        </mc:Choice>
        <mc:Fallback xmlns="">
          <p:pic>
            <p:nvPicPr>
              <p:cNvPr id="15" name="Ink 14">
                <a:extLst>
                  <a:ext uri="{FF2B5EF4-FFF2-40B4-BE49-F238E27FC236}">
                    <a16:creationId xmlns:a16="http://schemas.microsoft.com/office/drawing/2014/main" id="{4795C461-F46C-EAA8-5C3A-244CFA1117C7}"/>
                  </a:ext>
                </a:extLst>
              </p:cNvPr>
              <p:cNvPicPr/>
              <p:nvPr/>
            </p:nvPicPr>
            <p:blipFill>
              <a:blip r:embed="rId4"/>
              <a:stretch>
                <a:fillRect/>
              </a:stretch>
            </p:blipFill>
            <p:spPr>
              <a:xfrm>
                <a:off x="7992153" y="3913191"/>
                <a:ext cx="396360" cy="222120"/>
              </a:xfrm>
              <a:prstGeom prst="rect">
                <a:avLst/>
              </a:prstGeom>
            </p:spPr>
          </p:pic>
        </mc:Fallback>
      </mc:AlternateContent>
      <p:pic>
        <p:nvPicPr>
          <p:cNvPr id="20" name="Picture 19">
            <a:extLst>
              <a:ext uri="{FF2B5EF4-FFF2-40B4-BE49-F238E27FC236}">
                <a16:creationId xmlns:a16="http://schemas.microsoft.com/office/drawing/2014/main" id="{C592A14A-6224-E1DE-20CD-FBEA69225E1C}"/>
              </a:ext>
            </a:extLst>
          </p:cNvPr>
          <p:cNvPicPr>
            <a:picLocks noChangeAspect="1"/>
          </p:cNvPicPr>
          <p:nvPr/>
        </p:nvPicPr>
        <p:blipFill>
          <a:blip r:embed="rId5">
            <a:extLst>
              <a:ext uri="{28A0092B-C50C-407E-A947-70E740481C1C}">
                <a14:useLocalDpi xmlns:a14="http://schemas.microsoft.com/office/drawing/2010/main" val="0"/>
              </a:ext>
            </a:extLst>
          </a:blip>
          <a:srcRect l="-1" t="1" r="48037" b="1507"/>
          <a:stretch/>
        </p:blipFill>
        <p:spPr>
          <a:xfrm>
            <a:off x="12362502" y="461665"/>
            <a:ext cx="4212000" cy="5934670"/>
          </a:xfrm>
          <a:prstGeom prst="rect">
            <a:avLst/>
          </a:prstGeom>
          <a:ln w="31750">
            <a:solidFill>
              <a:schemeClr val="tx1"/>
            </a:solidFill>
          </a:ln>
        </p:spPr>
      </p:pic>
    </p:spTree>
    <p:extLst>
      <p:ext uri="{BB962C8B-B14F-4D97-AF65-F5344CB8AC3E}">
        <p14:creationId xmlns:p14="http://schemas.microsoft.com/office/powerpoint/2010/main" val="79925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C8CA6-44DE-F1AD-8C27-4876A75F7DB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F919075-FB23-97BF-51FE-6F2E6234FCB7}"/>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1C73192-AB87-109A-3A69-F168DCEE3191}"/>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EB7EC087-CB84-CF57-8C44-AC2BF8539931}"/>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92E122E4-B52C-2F0F-7EA4-51713BF72505}"/>
              </a:ext>
            </a:extLst>
          </p:cNvPr>
          <p:cNvSpPr txBox="1"/>
          <p:nvPr/>
        </p:nvSpPr>
        <p:spPr>
          <a:xfrm>
            <a:off x="671627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74A4816B-060E-67F6-C98F-BEB91088474F}"/>
                  </a:ext>
                </a:extLst>
              </p14:cNvPr>
              <p14:cNvContentPartPr/>
              <p14:nvPr/>
            </p14:nvContentPartPr>
            <p14:xfrm>
              <a:off x="7561422" y="4032711"/>
              <a:ext cx="250920" cy="360"/>
            </p14:xfrm>
          </p:contentPart>
        </mc:Choice>
        <mc:Fallback xmlns="">
          <p:pic>
            <p:nvPicPr>
              <p:cNvPr id="14" name="Ink 13">
                <a:extLst>
                  <a:ext uri="{FF2B5EF4-FFF2-40B4-BE49-F238E27FC236}">
                    <a16:creationId xmlns:a16="http://schemas.microsoft.com/office/drawing/2014/main" id="{74A4816B-060E-67F6-C98F-BEB91088474F}"/>
                  </a:ext>
                </a:extLst>
              </p:cNvPr>
              <p:cNvPicPr/>
              <p:nvPr/>
            </p:nvPicPr>
            <p:blipFill>
              <a:blip r:embed="rId3"/>
              <a:stretch>
                <a:fillRect/>
              </a:stretch>
            </p:blipFill>
            <p:spPr>
              <a:xfrm>
                <a:off x="7507422" y="3924711"/>
                <a:ext cx="358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CAC4C77-29A0-2B35-1447-4D02869960DA}"/>
                  </a:ext>
                </a:extLst>
              </p14:cNvPr>
              <p14:cNvContentPartPr/>
              <p14:nvPr/>
            </p14:nvContentPartPr>
            <p14:xfrm>
              <a:off x="7555302" y="4020831"/>
              <a:ext cx="288720" cy="6480"/>
            </p14:xfrm>
          </p:contentPart>
        </mc:Choice>
        <mc:Fallback xmlns="">
          <p:pic>
            <p:nvPicPr>
              <p:cNvPr id="15" name="Ink 14">
                <a:extLst>
                  <a:ext uri="{FF2B5EF4-FFF2-40B4-BE49-F238E27FC236}">
                    <a16:creationId xmlns:a16="http://schemas.microsoft.com/office/drawing/2014/main" id="{CCAC4C77-29A0-2B35-1447-4D02869960DA}"/>
                  </a:ext>
                </a:extLst>
              </p:cNvPr>
              <p:cNvPicPr/>
              <p:nvPr/>
            </p:nvPicPr>
            <p:blipFill>
              <a:blip r:embed="rId5"/>
              <a:stretch>
                <a:fillRect/>
              </a:stretch>
            </p:blipFill>
            <p:spPr>
              <a:xfrm>
                <a:off x="7501302" y="3906478"/>
                <a:ext cx="396360" cy="234805"/>
              </a:xfrm>
              <a:prstGeom prst="rect">
                <a:avLst/>
              </a:prstGeom>
            </p:spPr>
          </p:pic>
        </mc:Fallback>
      </mc:AlternateContent>
      <p:pic>
        <p:nvPicPr>
          <p:cNvPr id="6" name="Picture 5">
            <a:extLst>
              <a:ext uri="{FF2B5EF4-FFF2-40B4-BE49-F238E27FC236}">
                <a16:creationId xmlns:a16="http://schemas.microsoft.com/office/drawing/2014/main" id="{D920E5C4-F0E9-EB18-ECD5-C162B7500E8E}"/>
              </a:ext>
            </a:extLst>
          </p:cNvPr>
          <p:cNvPicPr>
            <a:picLocks noChangeAspect="1"/>
          </p:cNvPicPr>
          <p:nvPr/>
        </p:nvPicPr>
        <p:blipFill>
          <a:blip r:embed="rId6">
            <a:extLst>
              <a:ext uri="{28A0092B-C50C-407E-A947-70E740481C1C}">
                <a14:useLocalDpi xmlns:a14="http://schemas.microsoft.com/office/drawing/2010/main" val="0"/>
              </a:ext>
            </a:extLst>
          </a:blip>
          <a:srcRect l="-1" t="1" r="48037" b="1507"/>
          <a:stretch/>
        </p:blipFill>
        <p:spPr>
          <a:xfrm>
            <a:off x="6716272" y="461665"/>
            <a:ext cx="4212000" cy="5934670"/>
          </a:xfrm>
          <a:prstGeom prst="rect">
            <a:avLst/>
          </a:prstGeom>
          <a:ln w="31750">
            <a:solidFill>
              <a:schemeClr val="tx1"/>
            </a:solidFill>
          </a:ln>
        </p:spPr>
      </p:pic>
      <p:sp>
        <p:nvSpPr>
          <p:cNvPr id="7" name="TextBox 6">
            <a:extLst>
              <a:ext uri="{FF2B5EF4-FFF2-40B4-BE49-F238E27FC236}">
                <a16:creationId xmlns:a16="http://schemas.microsoft.com/office/drawing/2014/main" id="{C8A25888-98FB-708D-686A-A65EAAB79E5E}"/>
              </a:ext>
            </a:extLst>
          </p:cNvPr>
          <p:cNvSpPr txBox="1"/>
          <p:nvPr/>
        </p:nvSpPr>
        <p:spPr>
          <a:xfrm>
            <a:off x="0" y="1631216"/>
            <a:ext cx="10019029" cy="5016758"/>
          </a:xfrm>
          <a:prstGeom prst="rect">
            <a:avLst/>
          </a:prstGeom>
          <a:noFill/>
        </p:spPr>
        <p:txBody>
          <a:bodyPr wrap="square" rtlCol="0">
            <a:spAutoFit/>
          </a:bodyPr>
          <a:lstStyle/>
          <a:p>
            <a:r>
              <a:rPr lang="en-US" sz="2800" dirty="0">
                <a:solidFill>
                  <a:schemeClr val="tx2">
                    <a:lumMod val="50000"/>
                  </a:schemeClr>
                </a:solidFill>
                <a:highlight>
                  <a:srgbClr val="C0C0C0"/>
                </a:highlight>
              </a:rPr>
              <a:t>Dailly Rates:</a:t>
            </a:r>
          </a:p>
          <a:p>
            <a:r>
              <a:rPr lang="en-US" sz="2800" dirty="0">
                <a:solidFill>
                  <a:schemeClr val="tx2">
                    <a:lumMod val="50000"/>
                  </a:schemeClr>
                </a:solidFill>
              </a:rPr>
              <a:t>Line 1:</a:t>
            </a:r>
          </a:p>
          <a:p>
            <a:endParaRPr lang="en-US" sz="2800" dirty="0">
              <a:solidFill>
                <a:schemeClr val="tx2">
                  <a:lumMod val="50000"/>
                </a:schemeClr>
              </a:solidFill>
            </a:endParaRPr>
          </a:p>
          <a:p>
            <a:r>
              <a:rPr lang="en-US" sz="2800" dirty="0">
                <a:solidFill>
                  <a:schemeClr val="tx2">
                    <a:lumMod val="50000"/>
                  </a:schemeClr>
                </a:solidFill>
              </a:rPr>
              <a:t>     • From </a:t>
            </a:r>
            <a:r>
              <a:rPr lang="en-US" sz="2800" dirty="0">
                <a:solidFill>
                  <a:schemeClr val="tx2">
                    <a:lumMod val="50000"/>
                  </a:schemeClr>
                </a:solidFill>
                <a:highlight>
                  <a:srgbClr val="FFFA9D"/>
                </a:highlight>
              </a:rPr>
              <a:t>EGP</a:t>
            </a:r>
            <a:r>
              <a:rPr lang="en-US" sz="2800" dirty="0">
                <a:solidFill>
                  <a:schemeClr val="tx2">
                    <a:lumMod val="50000"/>
                  </a:schemeClr>
                </a:solidFill>
              </a:rPr>
              <a:t>        To </a:t>
            </a:r>
            <a:r>
              <a:rPr lang="en-US" sz="2800" dirty="0">
                <a:solidFill>
                  <a:schemeClr val="tx2">
                    <a:lumMod val="50000"/>
                  </a:schemeClr>
                </a:solidFill>
                <a:highlight>
                  <a:srgbClr val="FFFA9D"/>
                </a:highlight>
              </a:rPr>
              <a:t>USD</a:t>
            </a:r>
            <a:r>
              <a:rPr lang="en-US" sz="2800" dirty="0">
                <a:solidFill>
                  <a:schemeClr val="tx2">
                    <a:lumMod val="50000"/>
                  </a:schemeClr>
                </a:solidFill>
                <a:highlight>
                  <a:srgbClr val="FFFF00"/>
                </a:highlight>
              </a:rPr>
              <a:t> </a:t>
            </a:r>
            <a:endParaRPr lang="en-US" sz="2800" dirty="0">
              <a:solidFill>
                <a:schemeClr val="tx2">
                  <a:lumMod val="50000"/>
                </a:schemeClr>
              </a:solidFill>
            </a:endParaRPr>
          </a:p>
          <a:p>
            <a:endParaRPr lang="en-US" sz="2800" dirty="0">
              <a:solidFill>
                <a:schemeClr val="tx2">
                  <a:lumMod val="50000"/>
                </a:schemeClr>
              </a:solidFill>
            </a:endParaRPr>
          </a:p>
          <a:p>
            <a:r>
              <a:rPr lang="en-US" sz="2800" dirty="0">
                <a:solidFill>
                  <a:schemeClr val="tx2">
                    <a:lumMod val="50000"/>
                  </a:schemeClr>
                </a:solidFill>
              </a:rPr>
              <a:t>     • Date </a:t>
            </a:r>
            <a:r>
              <a:rPr lang="en-US" sz="2800" dirty="0">
                <a:solidFill>
                  <a:schemeClr val="tx2">
                    <a:lumMod val="50000"/>
                  </a:schemeClr>
                </a:solidFill>
                <a:highlight>
                  <a:srgbClr val="FFFA9D"/>
                </a:highlight>
              </a:rPr>
              <a:t>01-12-2016</a:t>
            </a:r>
            <a:r>
              <a:rPr lang="en-US" sz="2800" dirty="0">
                <a:solidFill>
                  <a:schemeClr val="tx2">
                    <a:lumMod val="50000"/>
                  </a:schemeClr>
                </a:solidFill>
              </a:rPr>
              <a:t>   Type </a:t>
            </a:r>
            <a:r>
              <a:rPr lang="en-US" sz="2800" dirty="0">
                <a:solidFill>
                  <a:schemeClr val="tx2">
                    <a:lumMod val="50000"/>
                  </a:schemeClr>
                </a:solidFill>
                <a:highlight>
                  <a:srgbClr val="FFFA9D"/>
                </a:highlight>
              </a:rPr>
              <a:t>AM_RATE_TYPE </a:t>
            </a:r>
          </a:p>
          <a:p>
            <a:endParaRPr lang="en-US" sz="2800" dirty="0">
              <a:solidFill>
                <a:schemeClr val="tx2">
                  <a:lumMod val="50000"/>
                </a:schemeClr>
              </a:solidFill>
              <a:highlight>
                <a:srgbClr val="FFFF00"/>
              </a:highlight>
            </a:endParaRPr>
          </a:p>
          <a:p>
            <a:r>
              <a:rPr lang="en-US" sz="2800" dirty="0">
                <a:solidFill>
                  <a:schemeClr val="tx2">
                    <a:lumMod val="50000"/>
                  </a:schemeClr>
                </a:solidFill>
              </a:rPr>
              <a:t>     • USD To EGP </a:t>
            </a:r>
            <a:r>
              <a:rPr lang="en-US" sz="2800" dirty="0">
                <a:solidFill>
                  <a:schemeClr val="tx2">
                    <a:lumMod val="50000"/>
                  </a:schemeClr>
                </a:solidFill>
                <a:highlight>
                  <a:srgbClr val="FFFA9D"/>
                </a:highlight>
              </a:rPr>
              <a:t>0.02</a:t>
            </a:r>
            <a:r>
              <a:rPr lang="en-US" sz="2800" dirty="0">
                <a:solidFill>
                  <a:schemeClr val="tx2">
                    <a:lumMod val="50000"/>
                  </a:schemeClr>
                </a:solidFill>
              </a:rPr>
              <a:t>   </a:t>
            </a:r>
          </a:p>
          <a:p>
            <a:r>
              <a:rPr lang="en-US" sz="2800" dirty="0">
                <a:solidFill>
                  <a:schemeClr val="tx2">
                    <a:lumMod val="50000"/>
                  </a:schemeClr>
                </a:solidFill>
              </a:rPr>
              <a:t>     • EGP To USD </a:t>
            </a:r>
            <a:r>
              <a:rPr lang="en-US" sz="2800" dirty="0">
                <a:solidFill>
                  <a:schemeClr val="tx2">
                    <a:lumMod val="50000"/>
                  </a:schemeClr>
                </a:solidFill>
                <a:highlight>
                  <a:srgbClr val="FFFA9D"/>
                </a:highlight>
              </a:rPr>
              <a:t>50</a:t>
            </a:r>
          </a:p>
          <a:p>
            <a:endParaRPr lang="en-US" sz="2800" dirty="0">
              <a:solidFill>
                <a:schemeClr val="tx2">
                  <a:lumMod val="50000"/>
                </a:schemeClr>
              </a:solidFill>
              <a:highlight>
                <a:srgbClr val="FFFF00"/>
              </a:highlight>
            </a:endParaRPr>
          </a:p>
          <a:p>
            <a:pPr algn="r"/>
            <a:r>
              <a:rPr lang="en-US" sz="4000" dirty="0">
                <a:solidFill>
                  <a:schemeClr val="tx2">
                    <a:lumMod val="50000"/>
                  </a:schemeClr>
                </a:solidFill>
              </a:rPr>
              <a:t>:</a:t>
            </a:r>
          </a:p>
        </p:txBody>
      </p:sp>
    </p:spTree>
    <p:extLst>
      <p:ext uri="{BB962C8B-B14F-4D97-AF65-F5344CB8AC3E}">
        <p14:creationId xmlns:p14="http://schemas.microsoft.com/office/powerpoint/2010/main" val="1518991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923EEE9-7A50-ABB5-DB69-834897500F7C}"/>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95B22093-17CA-2549-5DE7-DE810B346E0D}"/>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4F3985-3B7F-F8C9-F6B0-23F453C37CC9}"/>
              </a:ext>
            </a:extLst>
          </p:cNvPr>
          <p:cNvSpPr/>
          <p:nvPr/>
        </p:nvSpPr>
        <p:spPr>
          <a:xfrm rot="205426">
            <a:off x="7840157" y="668697"/>
            <a:ext cx="1327455" cy="1327455"/>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F57D4A0-CB97-8F97-73B2-26961251198C}"/>
              </a:ext>
            </a:extLst>
          </p:cNvPr>
          <p:cNvSpPr/>
          <p:nvPr/>
        </p:nvSpPr>
        <p:spPr>
          <a:xfrm rot="205426">
            <a:off x="9747284" y="2010208"/>
            <a:ext cx="956410" cy="956410"/>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C8A997B-E724-2269-29F1-32C9F2252C6D}"/>
              </a:ext>
            </a:extLst>
          </p:cNvPr>
          <p:cNvSpPr/>
          <p:nvPr/>
        </p:nvSpPr>
        <p:spPr>
          <a:xfrm rot="205426">
            <a:off x="9196781" y="4425863"/>
            <a:ext cx="1421530" cy="1421530"/>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4DD41F-F935-7120-932F-F3354D45482E}"/>
              </a:ext>
            </a:extLst>
          </p:cNvPr>
          <p:cNvSpPr/>
          <p:nvPr/>
        </p:nvSpPr>
        <p:spPr>
          <a:xfrm rot="205426">
            <a:off x="6578767" y="1713826"/>
            <a:ext cx="689452" cy="689452"/>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98B4AE7-5D9C-22C2-8DFB-F37DFDC673F9}"/>
              </a:ext>
            </a:extLst>
          </p:cNvPr>
          <p:cNvSpPr/>
          <p:nvPr/>
        </p:nvSpPr>
        <p:spPr>
          <a:xfrm rot="205426">
            <a:off x="5603573" y="3007463"/>
            <a:ext cx="1338449" cy="1338449"/>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4F69222-9752-ACCA-8FE1-F95261E7D2D7}"/>
              </a:ext>
            </a:extLst>
          </p:cNvPr>
          <p:cNvSpPr/>
          <p:nvPr/>
        </p:nvSpPr>
        <p:spPr>
          <a:xfrm rot="205426">
            <a:off x="6787590" y="4804039"/>
            <a:ext cx="1051791" cy="1051791"/>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174120-7E58-D668-7FB8-7644D75644FD}"/>
              </a:ext>
            </a:extLst>
          </p:cNvPr>
          <p:cNvSpPr/>
          <p:nvPr/>
        </p:nvSpPr>
        <p:spPr>
          <a:xfrm>
            <a:off x="-698150" y="2306256"/>
            <a:ext cx="2194993" cy="21871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C118441-BB1F-74FA-3DAA-64D6B81C8E3A}"/>
              </a:ext>
            </a:extLst>
          </p:cNvPr>
          <p:cNvSpPr/>
          <p:nvPr/>
        </p:nvSpPr>
        <p:spPr>
          <a:xfrm>
            <a:off x="-432317" y="6135065"/>
            <a:ext cx="1051367" cy="1051367"/>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D4D2BC4-EEEB-B5A8-CE71-6F834A96998F}"/>
              </a:ext>
            </a:extLst>
          </p:cNvPr>
          <p:cNvSpPr/>
          <p:nvPr/>
        </p:nvSpPr>
        <p:spPr>
          <a:xfrm>
            <a:off x="3128951" y="3888493"/>
            <a:ext cx="1620869" cy="162086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3F04A31-8E06-644B-5A60-73B0922B5E98}"/>
              </a:ext>
            </a:extLst>
          </p:cNvPr>
          <p:cNvSpPr txBox="1"/>
          <p:nvPr/>
        </p:nvSpPr>
        <p:spPr>
          <a:xfrm>
            <a:off x="309115" y="3793372"/>
            <a:ext cx="3661690" cy="999825"/>
          </a:xfrm>
          <a:prstGeom prst="rect">
            <a:avLst/>
          </a:prstGeom>
          <a:noFill/>
        </p:spPr>
        <p:txBody>
          <a:bodyPr wrap="square">
            <a:spAutoFit/>
          </a:bodyPr>
          <a:lstStyle/>
          <a:p>
            <a:pPr lvl="0" rtl="0">
              <a:lnSpc>
                <a:spcPct val="107000"/>
              </a:lnSpc>
              <a:spcAft>
                <a:spcPts val="800"/>
              </a:spcAft>
            </a:pPr>
            <a:r>
              <a:rPr lang="en-US" sz="36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Ahmed Nashaat</a:t>
            </a:r>
            <a:r>
              <a:rPr lang="en-US" sz="2000" b="1" kern="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Prepare Project Data</a:t>
            </a:r>
            <a:endParaRPr lang="en-US" sz="2000" kern="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24AFF505-3FAF-FDB2-B9B7-518D03CBB70D}"/>
              </a:ext>
            </a:extLst>
          </p:cNvPr>
          <p:cNvSpPr txBox="1"/>
          <p:nvPr/>
        </p:nvSpPr>
        <p:spPr>
          <a:xfrm>
            <a:off x="127795" y="685241"/>
            <a:ext cx="4810730" cy="532903"/>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Members</a:t>
            </a:r>
            <a:r>
              <a:rPr lang="en-US" sz="2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D711F45-99D5-C9FD-144B-781C25B434A0}"/>
              </a:ext>
            </a:extLst>
          </p:cNvPr>
          <p:cNvGrpSpPr/>
          <p:nvPr/>
        </p:nvGrpSpPr>
        <p:grpSpPr>
          <a:xfrm>
            <a:off x="212683" y="152338"/>
            <a:ext cx="3475434" cy="570851"/>
            <a:chOff x="421506" y="-1814407"/>
            <a:chExt cx="7940300" cy="1540261"/>
          </a:xfrm>
        </p:grpSpPr>
        <p:sp>
          <p:nvSpPr>
            <p:cNvPr id="10" name="TextBox 9">
              <a:extLst>
                <a:ext uri="{FF2B5EF4-FFF2-40B4-BE49-F238E27FC236}">
                  <a16:creationId xmlns:a16="http://schemas.microsoft.com/office/drawing/2014/main" id="{0D776CF6-C499-339B-FE03-4ADF8C2F0B6E}"/>
                </a:ext>
              </a:extLst>
            </p:cNvPr>
            <p:cNvSpPr txBox="1"/>
            <p:nvPr/>
          </p:nvSpPr>
          <p:spPr>
            <a:xfrm>
              <a:off x="516099" y="-1814407"/>
              <a:ext cx="7845707" cy="1437870"/>
            </a:xfrm>
            <a:prstGeom prst="rect">
              <a:avLst/>
            </a:prstGeom>
            <a:noFill/>
          </p:spPr>
          <p:txBody>
            <a:bodyPr wrap="square">
              <a:spAutoFit/>
            </a:bodyPr>
            <a:lstStyle/>
            <a:p>
              <a:pPr>
                <a:lnSpc>
                  <a:spcPct val="107000"/>
                </a:lnSpc>
                <a:spcAft>
                  <a:spcPts val="800"/>
                </a:spcAft>
              </a:pP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Project (</a:t>
              </a:r>
              <a:r>
                <a:rPr lang="en-US" sz="2800" b="1" u="sng" kern="100" dirty="0" err="1">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Rowad</a:t>
              </a:r>
              <a:r>
                <a:rPr lang="en-US" sz="28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 Masr</a:t>
              </a: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0B26C17-9436-932B-2312-F767DADEE056}"/>
                </a:ext>
              </a:extLst>
            </p:cNvPr>
            <p:cNvSpPr/>
            <p:nvPr/>
          </p:nvSpPr>
          <p:spPr>
            <a:xfrm>
              <a:off x="421506" y="-1693223"/>
              <a:ext cx="7746358" cy="1419077"/>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Oval 37">
            <a:extLst>
              <a:ext uri="{FF2B5EF4-FFF2-40B4-BE49-F238E27FC236}">
                <a16:creationId xmlns:a16="http://schemas.microsoft.com/office/drawing/2014/main" id="{1358BE7A-97AD-E426-BB7B-48C6B20425D7}"/>
              </a:ext>
            </a:extLst>
          </p:cNvPr>
          <p:cNvSpPr/>
          <p:nvPr/>
        </p:nvSpPr>
        <p:spPr>
          <a:xfrm rot="205426">
            <a:off x="7037325" y="2113464"/>
            <a:ext cx="2722273" cy="2722273"/>
          </a:xfrm>
          <a:prstGeom prst="ellipse">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4639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EA81A-FAC3-2706-E2E5-E517826BCA9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1D5E2ED-0C10-0D30-D476-4F611672560C}"/>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491BDC-B481-6F08-3A6D-F6882B2747CB}"/>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158F2A61-B025-FD24-2645-633EAAFA8EC2}"/>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F4B436A5-B495-AA32-E71C-ABA8AB913CA1}"/>
              </a:ext>
            </a:extLst>
          </p:cNvPr>
          <p:cNvSpPr txBox="1"/>
          <p:nvPr/>
        </p:nvSpPr>
        <p:spPr>
          <a:xfrm>
            <a:off x="671627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9E3DAEBE-ECC8-84B9-044E-2882B876AB17}"/>
                  </a:ext>
                </a:extLst>
              </p14:cNvPr>
              <p14:cNvContentPartPr/>
              <p14:nvPr/>
            </p14:nvContentPartPr>
            <p14:xfrm>
              <a:off x="7561422" y="4032711"/>
              <a:ext cx="250920" cy="360"/>
            </p14:xfrm>
          </p:contentPart>
        </mc:Choice>
        <mc:Fallback xmlns="">
          <p:pic>
            <p:nvPicPr>
              <p:cNvPr id="14" name="Ink 13">
                <a:extLst>
                  <a:ext uri="{FF2B5EF4-FFF2-40B4-BE49-F238E27FC236}">
                    <a16:creationId xmlns:a16="http://schemas.microsoft.com/office/drawing/2014/main" id="{9E3DAEBE-ECC8-84B9-044E-2882B876AB17}"/>
                  </a:ext>
                </a:extLst>
              </p:cNvPr>
              <p:cNvPicPr/>
              <p:nvPr/>
            </p:nvPicPr>
            <p:blipFill>
              <a:blip r:embed="rId3"/>
              <a:stretch>
                <a:fillRect/>
              </a:stretch>
            </p:blipFill>
            <p:spPr>
              <a:xfrm>
                <a:off x="7507422" y="3924711"/>
                <a:ext cx="358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3B6357F8-E1AE-669E-B03D-26BA515D268D}"/>
                  </a:ext>
                </a:extLst>
              </p14:cNvPr>
              <p14:cNvContentPartPr/>
              <p14:nvPr/>
            </p14:nvContentPartPr>
            <p14:xfrm>
              <a:off x="7555302" y="4020831"/>
              <a:ext cx="288720" cy="6480"/>
            </p14:xfrm>
          </p:contentPart>
        </mc:Choice>
        <mc:Fallback xmlns="">
          <p:pic>
            <p:nvPicPr>
              <p:cNvPr id="15" name="Ink 14">
                <a:extLst>
                  <a:ext uri="{FF2B5EF4-FFF2-40B4-BE49-F238E27FC236}">
                    <a16:creationId xmlns:a16="http://schemas.microsoft.com/office/drawing/2014/main" id="{3B6357F8-E1AE-669E-B03D-26BA515D268D}"/>
                  </a:ext>
                </a:extLst>
              </p:cNvPr>
              <p:cNvPicPr/>
              <p:nvPr/>
            </p:nvPicPr>
            <p:blipFill>
              <a:blip r:embed="rId5"/>
              <a:stretch>
                <a:fillRect/>
              </a:stretch>
            </p:blipFill>
            <p:spPr>
              <a:xfrm>
                <a:off x="7501302" y="3906478"/>
                <a:ext cx="396360" cy="234805"/>
              </a:xfrm>
              <a:prstGeom prst="rect">
                <a:avLst/>
              </a:prstGeom>
            </p:spPr>
          </p:pic>
        </mc:Fallback>
      </mc:AlternateContent>
      <p:pic>
        <p:nvPicPr>
          <p:cNvPr id="6" name="Picture 5">
            <a:extLst>
              <a:ext uri="{FF2B5EF4-FFF2-40B4-BE49-F238E27FC236}">
                <a16:creationId xmlns:a16="http://schemas.microsoft.com/office/drawing/2014/main" id="{B69FF852-9A17-4BC9-62A3-5A43B5480011}"/>
              </a:ext>
            </a:extLst>
          </p:cNvPr>
          <p:cNvPicPr>
            <a:picLocks noChangeAspect="1"/>
          </p:cNvPicPr>
          <p:nvPr/>
        </p:nvPicPr>
        <p:blipFill>
          <a:blip r:embed="rId6">
            <a:extLst>
              <a:ext uri="{28A0092B-C50C-407E-A947-70E740481C1C}">
                <a14:useLocalDpi xmlns:a14="http://schemas.microsoft.com/office/drawing/2010/main" val="0"/>
              </a:ext>
            </a:extLst>
          </a:blip>
          <a:srcRect l="-1" t="1" r="48037" b="1507"/>
          <a:stretch/>
        </p:blipFill>
        <p:spPr>
          <a:xfrm>
            <a:off x="6716272" y="461665"/>
            <a:ext cx="4212000" cy="5934670"/>
          </a:xfrm>
          <a:prstGeom prst="rect">
            <a:avLst/>
          </a:prstGeom>
          <a:ln w="31750">
            <a:solidFill>
              <a:schemeClr val="tx1"/>
            </a:solidFill>
          </a:ln>
        </p:spPr>
      </p:pic>
      <p:sp>
        <p:nvSpPr>
          <p:cNvPr id="7" name="TextBox 6">
            <a:extLst>
              <a:ext uri="{FF2B5EF4-FFF2-40B4-BE49-F238E27FC236}">
                <a16:creationId xmlns:a16="http://schemas.microsoft.com/office/drawing/2014/main" id="{D1AECE3E-C3C3-6788-8964-88A28955775D}"/>
              </a:ext>
            </a:extLst>
          </p:cNvPr>
          <p:cNvSpPr txBox="1"/>
          <p:nvPr/>
        </p:nvSpPr>
        <p:spPr>
          <a:xfrm>
            <a:off x="0" y="1631216"/>
            <a:ext cx="10019029" cy="5447645"/>
          </a:xfrm>
          <a:prstGeom prst="rect">
            <a:avLst/>
          </a:prstGeom>
          <a:noFill/>
        </p:spPr>
        <p:txBody>
          <a:bodyPr wrap="square" rtlCol="0">
            <a:spAutoFit/>
          </a:bodyPr>
          <a:lstStyle/>
          <a:p>
            <a:r>
              <a:rPr lang="en-US" sz="2800" dirty="0">
                <a:solidFill>
                  <a:schemeClr val="tx2">
                    <a:lumMod val="50000"/>
                  </a:schemeClr>
                </a:solidFill>
                <a:highlight>
                  <a:srgbClr val="C0C0C0"/>
                </a:highlight>
              </a:rPr>
              <a:t>Dailly Rates:</a:t>
            </a:r>
          </a:p>
          <a:p>
            <a:r>
              <a:rPr lang="en-US" sz="2800" dirty="0">
                <a:solidFill>
                  <a:schemeClr val="tx2">
                    <a:lumMod val="50000"/>
                  </a:schemeClr>
                </a:solidFill>
              </a:rPr>
              <a:t>Line 2:</a:t>
            </a:r>
          </a:p>
          <a:p>
            <a:endParaRPr lang="en-US" sz="2800" dirty="0">
              <a:solidFill>
                <a:schemeClr val="tx2">
                  <a:lumMod val="50000"/>
                </a:schemeClr>
              </a:solidFill>
            </a:endParaRPr>
          </a:p>
          <a:p>
            <a:r>
              <a:rPr lang="en-US" sz="2800" dirty="0">
                <a:solidFill>
                  <a:schemeClr val="tx2">
                    <a:lumMod val="50000"/>
                  </a:schemeClr>
                </a:solidFill>
              </a:rPr>
              <a:t>     • From </a:t>
            </a:r>
            <a:r>
              <a:rPr lang="en-US" sz="2800" dirty="0">
                <a:solidFill>
                  <a:schemeClr val="tx2">
                    <a:lumMod val="50000"/>
                  </a:schemeClr>
                </a:solidFill>
                <a:highlight>
                  <a:srgbClr val="FFFA9D"/>
                </a:highlight>
              </a:rPr>
              <a:t>USD</a:t>
            </a:r>
            <a:r>
              <a:rPr lang="en-US" sz="2800" dirty="0">
                <a:solidFill>
                  <a:schemeClr val="tx2">
                    <a:lumMod val="50000"/>
                  </a:schemeClr>
                </a:solidFill>
              </a:rPr>
              <a:t>        To </a:t>
            </a:r>
            <a:r>
              <a:rPr lang="en-US" sz="2800" dirty="0">
                <a:solidFill>
                  <a:schemeClr val="tx2">
                    <a:lumMod val="50000"/>
                  </a:schemeClr>
                </a:solidFill>
                <a:highlight>
                  <a:srgbClr val="FFFA9D"/>
                </a:highlight>
              </a:rPr>
              <a:t>EGP</a:t>
            </a:r>
            <a:r>
              <a:rPr lang="en-US" sz="2800" dirty="0">
                <a:solidFill>
                  <a:schemeClr val="tx2">
                    <a:lumMod val="50000"/>
                  </a:schemeClr>
                </a:solidFill>
                <a:highlight>
                  <a:srgbClr val="FFFF00"/>
                </a:highlight>
              </a:rPr>
              <a:t> </a:t>
            </a:r>
            <a:endParaRPr lang="en-US" sz="2800" dirty="0">
              <a:solidFill>
                <a:schemeClr val="tx2">
                  <a:lumMod val="50000"/>
                </a:schemeClr>
              </a:solidFill>
            </a:endParaRPr>
          </a:p>
          <a:p>
            <a:endParaRPr lang="en-US" sz="2800" dirty="0">
              <a:solidFill>
                <a:schemeClr val="tx2">
                  <a:lumMod val="50000"/>
                </a:schemeClr>
              </a:solidFill>
            </a:endParaRPr>
          </a:p>
          <a:p>
            <a:r>
              <a:rPr lang="en-US" sz="2800" dirty="0">
                <a:solidFill>
                  <a:schemeClr val="tx2">
                    <a:lumMod val="50000"/>
                  </a:schemeClr>
                </a:solidFill>
              </a:rPr>
              <a:t>     • Date </a:t>
            </a:r>
            <a:r>
              <a:rPr lang="en-US" sz="2800" dirty="0">
                <a:solidFill>
                  <a:schemeClr val="tx2">
                    <a:lumMod val="50000"/>
                  </a:schemeClr>
                </a:solidFill>
                <a:highlight>
                  <a:srgbClr val="FFFA9D"/>
                </a:highlight>
              </a:rPr>
              <a:t>01-12-2016</a:t>
            </a:r>
            <a:r>
              <a:rPr lang="en-US" sz="2800" dirty="0">
                <a:solidFill>
                  <a:schemeClr val="tx2">
                    <a:lumMod val="50000"/>
                  </a:schemeClr>
                </a:solidFill>
              </a:rPr>
              <a:t>   Type </a:t>
            </a:r>
            <a:r>
              <a:rPr lang="en-US" sz="2800" dirty="0">
                <a:solidFill>
                  <a:schemeClr val="tx2">
                    <a:lumMod val="50000"/>
                  </a:schemeClr>
                </a:solidFill>
                <a:highlight>
                  <a:srgbClr val="FFFA9D"/>
                </a:highlight>
              </a:rPr>
              <a:t>AM_RATE_TYPE </a:t>
            </a:r>
          </a:p>
          <a:p>
            <a:endParaRPr lang="en-US" sz="2800" dirty="0">
              <a:solidFill>
                <a:schemeClr val="tx2">
                  <a:lumMod val="50000"/>
                </a:schemeClr>
              </a:solidFill>
              <a:highlight>
                <a:srgbClr val="FFFF00"/>
              </a:highlight>
            </a:endParaRPr>
          </a:p>
          <a:p>
            <a:r>
              <a:rPr lang="en-US" sz="2800" dirty="0">
                <a:solidFill>
                  <a:schemeClr val="tx2">
                    <a:lumMod val="50000"/>
                  </a:schemeClr>
                </a:solidFill>
              </a:rPr>
              <a:t>     • USD To EGP </a:t>
            </a:r>
            <a:r>
              <a:rPr lang="en-US" sz="2800" dirty="0">
                <a:solidFill>
                  <a:schemeClr val="tx2">
                    <a:lumMod val="50000"/>
                  </a:schemeClr>
                </a:solidFill>
                <a:highlight>
                  <a:srgbClr val="FFFA9D"/>
                </a:highlight>
              </a:rPr>
              <a:t>50</a:t>
            </a:r>
            <a:r>
              <a:rPr lang="en-US" sz="2800" dirty="0">
                <a:solidFill>
                  <a:schemeClr val="tx2">
                    <a:lumMod val="50000"/>
                  </a:schemeClr>
                </a:solidFill>
              </a:rPr>
              <a:t>   </a:t>
            </a:r>
          </a:p>
          <a:p>
            <a:r>
              <a:rPr lang="en-US" sz="2800" dirty="0">
                <a:solidFill>
                  <a:schemeClr val="tx2">
                    <a:lumMod val="50000"/>
                  </a:schemeClr>
                </a:solidFill>
              </a:rPr>
              <a:t>     • EGP To USD </a:t>
            </a:r>
            <a:r>
              <a:rPr lang="en-US" sz="2800" dirty="0">
                <a:solidFill>
                  <a:schemeClr val="tx2">
                    <a:lumMod val="50000"/>
                  </a:schemeClr>
                </a:solidFill>
                <a:highlight>
                  <a:srgbClr val="FFFA9D"/>
                </a:highlight>
              </a:rPr>
              <a:t>0.02</a:t>
            </a:r>
          </a:p>
          <a:p>
            <a:endParaRPr lang="en-US" sz="2800" dirty="0">
              <a:solidFill>
                <a:schemeClr val="tx2">
                  <a:lumMod val="50000"/>
                </a:schemeClr>
              </a:solidFill>
              <a:highlight>
                <a:srgbClr val="FFFF00"/>
              </a:highlight>
            </a:endParaRPr>
          </a:p>
          <a:p>
            <a:r>
              <a:rPr lang="en-US" sz="2800" dirty="0">
                <a:solidFill>
                  <a:schemeClr val="tx2">
                    <a:lumMod val="50000"/>
                  </a:schemeClr>
                </a:solidFill>
              </a:rPr>
              <a:t>     • Finally </a:t>
            </a:r>
            <a:r>
              <a:rPr lang="en-US" sz="2800" dirty="0">
                <a:solidFill>
                  <a:schemeClr val="tx2">
                    <a:lumMod val="50000"/>
                  </a:schemeClr>
                </a:solidFill>
                <a:highlight>
                  <a:srgbClr val="FFFA9D"/>
                </a:highlight>
              </a:rPr>
              <a:t>CTRL+S </a:t>
            </a:r>
            <a:r>
              <a:rPr lang="en-US" sz="2800" dirty="0">
                <a:solidFill>
                  <a:schemeClr val="tx2">
                    <a:lumMod val="50000"/>
                  </a:schemeClr>
                </a:solidFill>
              </a:rPr>
              <a:t>(Save)</a:t>
            </a:r>
          </a:p>
          <a:p>
            <a:pPr algn="r"/>
            <a:r>
              <a:rPr lang="en-US" sz="4000" dirty="0">
                <a:solidFill>
                  <a:schemeClr val="tx2">
                    <a:lumMod val="50000"/>
                  </a:schemeClr>
                </a:solidFill>
              </a:rPr>
              <a:t>:</a:t>
            </a:r>
          </a:p>
        </p:txBody>
      </p:sp>
    </p:spTree>
    <p:extLst>
      <p:ext uri="{BB962C8B-B14F-4D97-AF65-F5344CB8AC3E}">
        <p14:creationId xmlns:p14="http://schemas.microsoft.com/office/powerpoint/2010/main" val="76319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1E82C-4ED9-943F-4F0C-5BA5497E02F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41C7675-7513-4925-2028-1EC836706C82}"/>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B29D1F-D17E-603B-DC88-E4D95E9FC112}"/>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D7F57104-CD83-53B6-76F7-564D5BE262FD}"/>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043A3833-69D5-77AD-0E17-08A6C8664CC1}"/>
              </a:ext>
            </a:extLst>
          </p:cNvPr>
          <p:cNvSpPr txBox="1"/>
          <p:nvPr/>
        </p:nvSpPr>
        <p:spPr>
          <a:xfrm>
            <a:off x="6767209"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pic>
        <p:nvPicPr>
          <p:cNvPr id="6" name="Picture 5">
            <a:extLst>
              <a:ext uri="{FF2B5EF4-FFF2-40B4-BE49-F238E27FC236}">
                <a16:creationId xmlns:a16="http://schemas.microsoft.com/office/drawing/2014/main" id="{25864E2B-4D67-0FF2-35D7-ACE74DFDA23C}"/>
              </a:ext>
            </a:extLst>
          </p:cNvPr>
          <p:cNvPicPr>
            <a:picLocks noChangeAspect="1"/>
          </p:cNvPicPr>
          <p:nvPr/>
        </p:nvPicPr>
        <p:blipFill>
          <a:blip r:embed="rId2">
            <a:extLst>
              <a:ext uri="{28A0092B-C50C-407E-A947-70E740481C1C}">
                <a14:useLocalDpi xmlns:a14="http://schemas.microsoft.com/office/drawing/2010/main" val="0"/>
              </a:ext>
            </a:extLst>
          </a:blip>
          <a:srcRect l="452" t="200" r="62380" b="5559"/>
          <a:stretch/>
        </p:blipFill>
        <p:spPr>
          <a:xfrm>
            <a:off x="12424519" y="461665"/>
            <a:ext cx="4221480" cy="6030686"/>
          </a:xfrm>
          <a:prstGeom prst="rect">
            <a:avLst/>
          </a:prstGeom>
          <a:ln w="44450">
            <a:solidFill>
              <a:schemeClr val="tx1"/>
            </a:solidFill>
          </a:ln>
        </p:spPr>
      </p:pic>
      <p:pic>
        <p:nvPicPr>
          <p:cNvPr id="3" name="Picture 2">
            <a:extLst>
              <a:ext uri="{FF2B5EF4-FFF2-40B4-BE49-F238E27FC236}">
                <a16:creationId xmlns:a16="http://schemas.microsoft.com/office/drawing/2014/main" id="{DD0B6D8F-FC85-E50D-CF40-61127258E0F8}"/>
              </a:ext>
            </a:extLst>
          </p:cNvPr>
          <p:cNvPicPr>
            <a:picLocks noChangeAspect="1"/>
          </p:cNvPicPr>
          <p:nvPr/>
        </p:nvPicPr>
        <p:blipFill>
          <a:blip r:embed="rId3">
            <a:extLst>
              <a:ext uri="{28A0092B-C50C-407E-A947-70E740481C1C}">
                <a14:useLocalDpi xmlns:a14="http://schemas.microsoft.com/office/drawing/2010/main" val="0"/>
              </a:ext>
            </a:extLst>
          </a:blip>
          <a:srcRect l="371" r="68275" b="5380"/>
          <a:stretch/>
        </p:blipFill>
        <p:spPr>
          <a:xfrm>
            <a:off x="12389596" y="461665"/>
            <a:ext cx="4221480" cy="6030686"/>
          </a:xfrm>
          <a:prstGeom prst="rect">
            <a:avLst/>
          </a:prstGeom>
          <a:ln w="31750">
            <a:solidFill>
              <a:schemeClr val="tx1"/>
            </a:solidFill>
          </a:ln>
        </p:spPr>
      </p:pic>
    </p:spTree>
    <p:extLst>
      <p:ext uri="{BB962C8B-B14F-4D97-AF65-F5344CB8AC3E}">
        <p14:creationId xmlns:p14="http://schemas.microsoft.com/office/powerpoint/2010/main" val="305974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ACB69-3BA3-40D2-A150-FD2D423AA92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8D415B5-B043-832D-6971-DFD9EDE9FC44}"/>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F753B9-B57C-1946-FF18-7AEA120D63A2}"/>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5B35940D-C9A8-AEA5-072B-4632B43A34DF}"/>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16810341-0CDF-70E5-93C5-DD1B09864920}"/>
              </a:ext>
            </a:extLst>
          </p:cNvPr>
          <p:cNvSpPr txBox="1"/>
          <p:nvPr/>
        </p:nvSpPr>
        <p:spPr>
          <a:xfrm>
            <a:off x="6601839"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9" name="TextBox 8">
            <a:extLst>
              <a:ext uri="{FF2B5EF4-FFF2-40B4-BE49-F238E27FC236}">
                <a16:creationId xmlns:a16="http://schemas.microsoft.com/office/drawing/2014/main" id="{A6D4A047-53F7-4169-2DAA-48EA73D84162}"/>
              </a:ext>
            </a:extLst>
          </p:cNvPr>
          <p:cNvSpPr txBox="1"/>
          <p:nvPr/>
        </p:nvSpPr>
        <p:spPr>
          <a:xfrm>
            <a:off x="0" y="1631216"/>
            <a:ext cx="10019029" cy="3108543"/>
          </a:xfrm>
          <a:prstGeom prst="rect">
            <a:avLst/>
          </a:prstGeom>
          <a:noFill/>
        </p:spPr>
        <p:txBody>
          <a:bodyPr wrap="square" rtlCol="0">
            <a:spAutoFit/>
          </a:bodyPr>
          <a:lstStyle/>
          <a:p>
            <a:r>
              <a:rPr lang="en-US" sz="2800" dirty="0">
                <a:solidFill>
                  <a:schemeClr val="tx2">
                    <a:lumMod val="50000"/>
                  </a:schemeClr>
                </a:solidFill>
                <a:highlight>
                  <a:srgbClr val="C0C0C0"/>
                </a:highlight>
              </a:rPr>
              <a:t>Navigate to Currency Definitions:</a:t>
            </a:r>
          </a:p>
          <a:p>
            <a:endParaRPr lang="en-US" sz="2800" dirty="0">
              <a:solidFill>
                <a:schemeClr val="tx2">
                  <a:lumMod val="50000"/>
                </a:schemeClr>
              </a:solidFill>
            </a:endParaRPr>
          </a:p>
          <a:p>
            <a:r>
              <a:rPr lang="en-US" sz="2800" dirty="0">
                <a:solidFill>
                  <a:schemeClr val="tx2">
                    <a:lumMod val="50000"/>
                  </a:schemeClr>
                </a:solidFill>
              </a:rPr>
              <a:t>     • Go to the </a:t>
            </a:r>
            <a:r>
              <a:rPr lang="en-US" sz="2800" dirty="0">
                <a:solidFill>
                  <a:schemeClr val="tx2">
                    <a:lumMod val="50000"/>
                  </a:schemeClr>
                </a:solidFill>
                <a:highlight>
                  <a:srgbClr val="C0C0C0"/>
                </a:highlight>
              </a:rPr>
              <a:t>Setup menu</a:t>
            </a:r>
            <a:endParaRPr lang="en-US" sz="2800" dirty="0">
              <a:solidFill>
                <a:schemeClr val="tx2">
                  <a:lumMod val="50000"/>
                </a:schemeClr>
              </a:solidFill>
            </a:endParaRPr>
          </a:p>
          <a:p>
            <a:endParaRPr lang="en-US" sz="2800" dirty="0">
              <a:solidFill>
                <a:schemeClr val="tx2">
                  <a:lumMod val="50000"/>
                </a:schemeClr>
              </a:solidFill>
            </a:endParaRPr>
          </a:p>
          <a:p>
            <a:r>
              <a:rPr lang="en-US" sz="2800" dirty="0">
                <a:solidFill>
                  <a:schemeClr val="tx2">
                    <a:lumMod val="50000"/>
                  </a:schemeClr>
                </a:solidFill>
              </a:rPr>
              <a:t>     • Select </a:t>
            </a:r>
            <a:r>
              <a:rPr lang="en-US" sz="2800" dirty="0">
                <a:solidFill>
                  <a:schemeClr val="tx2">
                    <a:lumMod val="50000"/>
                  </a:schemeClr>
                </a:solidFill>
                <a:highlight>
                  <a:srgbClr val="C0C0C0"/>
                </a:highlight>
              </a:rPr>
              <a:t>Currencies</a:t>
            </a:r>
            <a:endParaRPr lang="en-US" sz="2800" dirty="0">
              <a:solidFill>
                <a:schemeClr val="tx2">
                  <a:lumMod val="50000"/>
                </a:schemeClr>
              </a:solidFill>
            </a:endParaRPr>
          </a:p>
          <a:p>
            <a:endParaRPr lang="en-US" sz="2800" dirty="0">
              <a:solidFill>
                <a:schemeClr val="tx2">
                  <a:lumMod val="50000"/>
                </a:schemeClr>
              </a:solidFill>
            </a:endParaRPr>
          </a:p>
          <a:p>
            <a:r>
              <a:rPr lang="en-US" sz="2800" dirty="0">
                <a:solidFill>
                  <a:schemeClr val="tx2">
                    <a:lumMod val="50000"/>
                  </a:schemeClr>
                </a:solidFill>
              </a:rPr>
              <a:t>     • Click on </a:t>
            </a:r>
            <a:r>
              <a:rPr lang="en-US" sz="2800" dirty="0">
                <a:solidFill>
                  <a:schemeClr val="tx2">
                    <a:lumMod val="50000"/>
                  </a:schemeClr>
                </a:solidFill>
                <a:highlight>
                  <a:srgbClr val="C0C0C0"/>
                </a:highlight>
              </a:rPr>
              <a:t>Define</a:t>
            </a:r>
            <a:endParaRPr lang="en-US" sz="4000" dirty="0">
              <a:solidFill>
                <a:schemeClr val="tx2">
                  <a:lumMod val="50000"/>
                </a:schemeClr>
              </a:solidFill>
            </a:endParaRP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8F368F8E-A64C-8E2C-51C5-D207BE479EC3}"/>
                  </a:ext>
                </a:extLst>
              </p14:cNvPr>
              <p14:cNvContentPartPr/>
              <p14:nvPr/>
            </p14:nvContentPartPr>
            <p14:xfrm>
              <a:off x="8045793" y="4020831"/>
              <a:ext cx="288720" cy="6480"/>
            </p14:xfrm>
          </p:contentPart>
        </mc:Choice>
        <mc:Fallback xmlns="">
          <p:pic>
            <p:nvPicPr>
              <p:cNvPr id="15" name="Ink 14">
                <a:extLst>
                  <a:ext uri="{FF2B5EF4-FFF2-40B4-BE49-F238E27FC236}">
                    <a16:creationId xmlns:a16="http://schemas.microsoft.com/office/drawing/2014/main" id="{8F368F8E-A64C-8E2C-51C5-D207BE479EC3}"/>
                  </a:ext>
                </a:extLst>
              </p:cNvPr>
              <p:cNvPicPr/>
              <p:nvPr/>
            </p:nvPicPr>
            <p:blipFill>
              <a:blip r:embed="rId3"/>
              <a:stretch>
                <a:fillRect/>
              </a:stretch>
            </p:blipFill>
            <p:spPr>
              <a:xfrm>
                <a:off x="7992153" y="3913191"/>
                <a:ext cx="396360" cy="222120"/>
              </a:xfrm>
              <a:prstGeom prst="rect">
                <a:avLst/>
              </a:prstGeom>
            </p:spPr>
          </p:pic>
        </mc:Fallback>
      </mc:AlternateContent>
      <p:pic>
        <p:nvPicPr>
          <p:cNvPr id="6" name="Picture 5">
            <a:extLst>
              <a:ext uri="{FF2B5EF4-FFF2-40B4-BE49-F238E27FC236}">
                <a16:creationId xmlns:a16="http://schemas.microsoft.com/office/drawing/2014/main" id="{FA0D9B42-89A5-E550-B5BF-BBB8F72D4E4D}"/>
              </a:ext>
            </a:extLst>
          </p:cNvPr>
          <p:cNvPicPr>
            <a:picLocks noChangeAspect="1"/>
          </p:cNvPicPr>
          <p:nvPr/>
        </p:nvPicPr>
        <p:blipFill>
          <a:blip r:embed="rId4">
            <a:extLst>
              <a:ext uri="{28A0092B-C50C-407E-A947-70E740481C1C}">
                <a14:useLocalDpi xmlns:a14="http://schemas.microsoft.com/office/drawing/2010/main" val="0"/>
              </a:ext>
            </a:extLst>
          </a:blip>
          <a:srcRect l="371" r="68275" b="5380"/>
          <a:stretch/>
        </p:blipFill>
        <p:spPr>
          <a:xfrm>
            <a:off x="6601839" y="461665"/>
            <a:ext cx="4221480" cy="6030686"/>
          </a:xfrm>
          <a:prstGeom prst="rect">
            <a:avLst/>
          </a:prstGeom>
          <a:ln w="31750">
            <a:solidFill>
              <a:schemeClr val="tx1"/>
            </a:solidFill>
          </a:ln>
        </p:spPr>
      </p:pic>
    </p:spTree>
    <p:extLst>
      <p:ext uri="{BB962C8B-B14F-4D97-AF65-F5344CB8AC3E}">
        <p14:creationId xmlns:p14="http://schemas.microsoft.com/office/powerpoint/2010/main" val="2422031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2FA0-BBBB-6E9F-596B-56DACA9FE6D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A48BB45-9899-EF40-D6E8-A92F04D03D46}"/>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5F1EB59-FC5D-90AC-6E41-CBF6C92D6DB5}"/>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D5F0112C-11D1-6C96-1768-E2EFDBD198EA}"/>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35EA533A-5195-63A4-9A8C-630A1714D7A5}"/>
              </a:ext>
            </a:extLst>
          </p:cNvPr>
          <p:cNvSpPr txBox="1"/>
          <p:nvPr/>
        </p:nvSpPr>
        <p:spPr>
          <a:xfrm>
            <a:off x="6601839"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pic>
        <p:nvPicPr>
          <p:cNvPr id="6" name="Picture 5">
            <a:extLst>
              <a:ext uri="{FF2B5EF4-FFF2-40B4-BE49-F238E27FC236}">
                <a16:creationId xmlns:a16="http://schemas.microsoft.com/office/drawing/2014/main" id="{97794BC6-1D1D-234B-46E1-D22E43FEC7FD}"/>
              </a:ext>
            </a:extLst>
          </p:cNvPr>
          <p:cNvPicPr>
            <a:picLocks noChangeAspect="1"/>
          </p:cNvPicPr>
          <p:nvPr/>
        </p:nvPicPr>
        <p:blipFill>
          <a:blip r:embed="rId2">
            <a:extLst>
              <a:ext uri="{28A0092B-C50C-407E-A947-70E740481C1C}">
                <a14:useLocalDpi xmlns:a14="http://schemas.microsoft.com/office/drawing/2010/main" val="0"/>
              </a:ext>
            </a:extLst>
          </a:blip>
          <a:srcRect l="29134" r="17323" b="5380"/>
          <a:stretch/>
        </p:blipFill>
        <p:spPr>
          <a:xfrm>
            <a:off x="6601839" y="461665"/>
            <a:ext cx="4896000" cy="6030686"/>
          </a:xfrm>
          <a:prstGeom prst="rect">
            <a:avLst/>
          </a:prstGeom>
          <a:ln w="31750">
            <a:solidFill>
              <a:schemeClr val="tx1"/>
            </a:solidFill>
          </a:ln>
        </p:spPr>
      </p:pic>
      <p:sp>
        <p:nvSpPr>
          <p:cNvPr id="3" name="TextBox 2">
            <a:extLst>
              <a:ext uri="{FF2B5EF4-FFF2-40B4-BE49-F238E27FC236}">
                <a16:creationId xmlns:a16="http://schemas.microsoft.com/office/drawing/2014/main" id="{28190863-FA19-7BA7-5846-2B2C6F93CBA3}"/>
              </a:ext>
            </a:extLst>
          </p:cNvPr>
          <p:cNvSpPr txBox="1"/>
          <p:nvPr/>
        </p:nvSpPr>
        <p:spPr>
          <a:xfrm>
            <a:off x="156486" y="1343170"/>
            <a:ext cx="10019029" cy="5293757"/>
          </a:xfrm>
          <a:prstGeom prst="rect">
            <a:avLst/>
          </a:prstGeom>
          <a:noFill/>
        </p:spPr>
        <p:txBody>
          <a:bodyPr wrap="square" rtlCol="0">
            <a:spAutoFit/>
          </a:bodyPr>
          <a:lstStyle/>
          <a:p>
            <a:r>
              <a:rPr lang="en-US" sz="2600" dirty="0">
                <a:solidFill>
                  <a:schemeClr val="tx2">
                    <a:lumMod val="50000"/>
                  </a:schemeClr>
                </a:solidFill>
                <a:highlight>
                  <a:srgbClr val="C0C0C0"/>
                </a:highlight>
              </a:rPr>
              <a:t>Currencies:</a:t>
            </a:r>
          </a:p>
          <a:p>
            <a:endParaRPr lang="en-US" sz="2600" dirty="0">
              <a:solidFill>
                <a:schemeClr val="tx2">
                  <a:lumMod val="50000"/>
                </a:schemeClr>
              </a:solidFill>
            </a:endParaRPr>
          </a:p>
          <a:p>
            <a:r>
              <a:rPr lang="en-US" sz="2600" dirty="0">
                <a:solidFill>
                  <a:schemeClr val="tx2">
                    <a:lumMod val="50000"/>
                  </a:schemeClr>
                </a:solidFill>
              </a:rPr>
              <a:t>     • Code </a:t>
            </a:r>
            <a:r>
              <a:rPr lang="en-US" sz="2600" dirty="0">
                <a:solidFill>
                  <a:schemeClr val="tx2">
                    <a:lumMod val="50000"/>
                  </a:schemeClr>
                </a:solidFill>
                <a:highlight>
                  <a:srgbClr val="FFFA9D"/>
                </a:highlight>
              </a:rPr>
              <a:t>EGP</a:t>
            </a:r>
          </a:p>
          <a:p>
            <a:endParaRPr lang="en-US" sz="2600" dirty="0">
              <a:solidFill>
                <a:schemeClr val="tx2">
                  <a:lumMod val="50000"/>
                </a:schemeClr>
              </a:solidFill>
            </a:endParaRPr>
          </a:p>
          <a:p>
            <a:r>
              <a:rPr lang="en-US" sz="2600" dirty="0">
                <a:solidFill>
                  <a:schemeClr val="tx2">
                    <a:lumMod val="50000"/>
                  </a:schemeClr>
                </a:solidFill>
              </a:rPr>
              <a:t>     • Name </a:t>
            </a:r>
            <a:r>
              <a:rPr lang="en-US" sz="2600" dirty="0">
                <a:solidFill>
                  <a:schemeClr val="tx2">
                    <a:lumMod val="50000"/>
                  </a:schemeClr>
                </a:solidFill>
                <a:highlight>
                  <a:srgbClr val="FFFA9D"/>
                </a:highlight>
              </a:rPr>
              <a:t>Egyptian Pound</a:t>
            </a:r>
          </a:p>
          <a:p>
            <a:endParaRPr lang="en-US" sz="2600" dirty="0">
              <a:solidFill>
                <a:schemeClr val="tx2">
                  <a:lumMod val="50000"/>
                </a:schemeClr>
              </a:solidFill>
              <a:highlight>
                <a:srgbClr val="FFFF00"/>
              </a:highlight>
            </a:endParaRPr>
          </a:p>
          <a:p>
            <a:r>
              <a:rPr lang="en-US" sz="2600" dirty="0">
                <a:solidFill>
                  <a:schemeClr val="tx2">
                    <a:lumMod val="50000"/>
                  </a:schemeClr>
                </a:solidFill>
              </a:rPr>
              <a:t>     • Description </a:t>
            </a:r>
            <a:r>
              <a:rPr lang="en-US" sz="2600" dirty="0">
                <a:solidFill>
                  <a:schemeClr val="tx2">
                    <a:lumMod val="50000"/>
                  </a:schemeClr>
                </a:solidFill>
                <a:highlight>
                  <a:srgbClr val="FFFA9D"/>
                </a:highlight>
              </a:rPr>
              <a:t>Egyptian Pound</a:t>
            </a:r>
          </a:p>
          <a:p>
            <a:endParaRPr lang="en-US" sz="2600" dirty="0">
              <a:solidFill>
                <a:schemeClr val="tx2">
                  <a:lumMod val="50000"/>
                </a:schemeClr>
              </a:solidFill>
              <a:highlight>
                <a:srgbClr val="FFFF00"/>
              </a:highlight>
            </a:endParaRPr>
          </a:p>
          <a:p>
            <a:r>
              <a:rPr lang="en-US" sz="2600" dirty="0">
                <a:solidFill>
                  <a:schemeClr val="tx2">
                    <a:lumMod val="50000"/>
                  </a:schemeClr>
                </a:solidFill>
              </a:rPr>
              <a:t>     • Issuing Territory </a:t>
            </a:r>
            <a:r>
              <a:rPr lang="en-US" sz="2600" dirty="0">
                <a:solidFill>
                  <a:schemeClr val="tx2">
                    <a:lumMod val="50000"/>
                  </a:schemeClr>
                </a:solidFill>
                <a:highlight>
                  <a:srgbClr val="FFFA9D"/>
                </a:highlight>
              </a:rPr>
              <a:t>Egypt</a:t>
            </a:r>
          </a:p>
          <a:p>
            <a:endParaRPr lang="en-US" sz="2600" dirty="0">
              <a:solidFill>
                <a:schemeClr val="tx2">
                  <a:lumMod val="50000"/>
                </a:schemeClr>
              </a:solidFill>
              <a:highlight>
                <a:srgbClr val="FFFF00"/>
              </a:highlight>
            </a:endParaRPr>
          </a:p>
          <a:p>
            <a:r>
              <a:rPr lang="en-US" sz="2600" dirty="0">
                <a:solidFill>
                  <a:schemeClr val="tx2">
                    <a:lumMod val="50000"/>
                  </a:schemeClr>
                </a:solidFill>
              </a:rPr>
              <a:t>     • Precision </a:t>
            </a:r>
            <a:r>
              <a:rPr lang="en-US" sz="2600" dirty="0">
                <a:solidFill>
                  <a:schemeClr val="tx2">
                    <a:lumMod val="50000"/>
                  </a:schemeClr>
                </a:solidFill>
                <a:highlight>
                  <a:srgbClr val="FFFA9D"/>
                </a:highlight>
              </a:rPr>
              <a:t>2</a:t>
            </a:r>
          </a:p>
          <a:p>
            <a:endParaRPr lang="en-US" sz="2600" dirty="0">
              <a:solidFill>
                <a:schemeClr val="tx2">
                  <a:lumMod val="50000"/>
                </a:schemeClr>
              </a:solidFill>
              <a:highlight>
                <a:srgbClr val="FFFF00"/>
              </a:highlight>
            </a:endParaRPr>
          </a:p>
          <a:p>
            <a:r>
              <a:rPr lang="en-US" sz="2600" dirty="0">
                <a:solidFill>
                  <a:schemeClr val="tx2">
                    <a:lumMod val="50000"/>
                  </a:schemeClr>
                </a:solidFill>
              </a:rPr>
              <a:t>     • Finally </a:t>
            </a:r>
            <a:r>
              <a:rPr lang="en-US" sz="2600" dirty="0">
                <a:solidFill>
                  <a:schemeClr val="tx2">
                    <a:lumMod val="50000"/>
                  </a:schemeClr>
                </a:solidFill>
                <a:highlight>
                  <a:srgbClr val="FFFA9D"/>
                </a:highlight>
              </a:rPr>
              <a:t>CTRL+S </a:t>
            </a:r>
            <a:r>
              <a:rPr lang="en-US" sz="2600" dirty="0">
                <a:solidFill>
                  <a:schemeClr val="tx2">
                    <a:lumMod val="50000"/>
                  </a:schemeClr>
                </a:solidFill>
              </a:rPr>
              <a:t>(Save)</a:t>
            </a:r>
          </a:p>
        </p:txBody>
      </p:sp>
    </p:spTree>
    <p:extLst>
      <p:ext uri="{BB962C8B-B14F-4D97-AF65-F5344CB8AC3E}">
        <p14:creationId xmlns:p14="http://schemas.microsoft.com/office/powerpoint/2010/main" val="127092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6733C-D6C6-0662-F84A-111D5311EE4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9587E5-1431-18D4-0EB6-8CD98DB8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F3A0B534-B0CF-CF9A-8420-B3D0C4808929}"/>
              </a:ext>
            </a:extLst>
          </p:cNvPr>
          <p:cNvSpPr/>
          <p:nvPr/>
        </p:nvSpPr>
        <p:spPr>
          <a:xfrm rot="16481720">
            <a:off x="-487682"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D0A724-248F-0DFA-F30F-38B9DC15FF34}"/>
              </a:ext>
            </a:extLst>
          </p:cNvPr>
          <p:cNvSpPr/>
          <p:nvPr/>
        </p:nvSpPr>
        <p:spPr>
          <a:xfrm>
            <a:off x="-846243" y="3099275"/>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6DC2E90B-5330-C739-FF9E-2AD414729688}"/>
              </a:ext>
            </a:extLst>
          </p:cNvPr>
          <p:cNvSpPr/>
          <p:nvPr/>
        </p:nvSpPr>
        <p:spPr>
          <a:xfrm rot="16481720">
            <a:off x="497070"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69E7D58B-3D59-4E3A-51F1-4C9E8925988E}"/>
              </a:ext>
            </a:extLst>
          </p:cNvPr>
          <p:cNvSpPr/>
          <p:nvPr/>
        </p:nvSpPr>
        <p:spPr>
          <a:xfrm>
            <a:off x="-753419" y="3966752"/>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64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89E74-70AE-0068-92FB-11C135439C4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AF66AB-73CE-0133-879D-814890922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9A0FD305-40B0-1A92-2609-8EF741B0D97E}"/>
              </a:ext>
            </a:extLst>
          </p:cNvPr>
          <p:cNvSpPr/>
          <p:nvPr/>
        </p:nvSpPr>
        <p:spPr>
          <a:xfrm rot="16481720">
            <a:off x="-5477276"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23457B8E-F31F-8748-0D20-43B12D0DCA67}"/>
              </a:ext>
            </a:extLst>
          </p:cNvPr>
          <p:cNvSpPr/>
          <p:nvPr/>
        </p:nvSpPr>
        <p:spPr>
          <a:xfrm>
            <a:off x="-846243" y="615819"/>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8F6C35C4-D8D4-B934-B190-B483749AC159}"/>
              </a:ext>
            </a:extLst>
          </p:cNvPr>
          <p:cNvSpPr/>
          <p:nvPr/>
        </p:nvSpPr>
        <p:spPr>
          <a:xfrm rot="16481720">
            <a:off x="4540025"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83AB5D51-3937-1A8C-945B-78C37294FF71}"/>
              </a:ext>
            </a:extLst>
          </p:cNvPr>
          <p:cNvSpPr/>
          <p:nvPr/>
        </p:nvSpPr>
        <p:spPr>
          <a:xfrm>
            <a:off x="-753419" y="5592553"/>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3FAABBB-0E23-FD53-270E-D67BDC524566}"/>
              </a:ext>
            </a:extLst>
          </p:cNvPr>
          <p:cNvSpPr txBox="1"/>
          <p:nvPr/>
        </p:nvSpPr>
        <p:spPr>
          <a:xfrm>
            <a:off x="1559893" y="1275269"/>
            <a:ext cx="8764349" cy="3785652"/>
          </a:xfrm>
          <a:prstGeom prst="rect">
            <a:avLst/>
          </a:prstGeom>
          <a:noFill/>
        </p:spPr>
        <p:txBody>
          <a:bodyPr wrap="square" rtlCol="0">
            <a:spAutoFit/>
          </a:bodyPr>
          <a:lstStyle/>
          <a:p>
            <a:pPr algn="ctr"/>
            <a:r>
              <a:rPr lang="en-US" sz="2400" dirty="0">
                <a:latin typeface="Cooper Black" panose="0208090404030B020404" pitchFamily="18" charset="0"/>
              </a:rPr>
              <a:t>Currency and Exchange Rate setup:</a:t>
            </a:r>
          </a:p>
          <a:p>
            <a:pPr algn="ctr"/>
            <a:r>
              <a:rPr lang="en-US" sz="2400" dirty="0">
                <a:latin typeface="Cooper Black" panose="0208090404030B020404" pitchFamily="18" charset="0"/>
              </a:rPr>
              <a:t> •  Oracle can support multiple currencies and multiple Exchange rate types to cover the business needs </a:t>
            </a:r>
          </a:p>
          <a:p>
            <a:pPr algn="ctr"/>
            <a:r>
              <a:rPr lang="en-US" sz="2400" dirty="0">
                <a:latin typeface="Cooper Black" panose="0208090404030B020404" pitchFamily="18" charset="0"/>
              </a:rPr>
              <a:t>Currency Revaluation Accounts:</a:t>
            </a:r>
          </a:p>
          <a:p>
            <a:pPr algn="ctr"/>
            <a:r>
              <a:rPr lang="en-US" sz="2400" dirty="0">
                <a:latin typeface="Cooper Black" panose="0208090404030B020404" pitchFamily="18" charset="0"/>
              </a:rPr>
              <a:t>•   Setup the accounts to track profit and loss   caused by exchange rate fluctuation on the exchange rate as shown below in Figure</a:t>
            </a:r>
          </a:p>
          <a:p>
            <a:pPr algn="ctr"/>
            <a:r>
              <a:rPr lang="en-US" sz="2400" dirty="0">
                <a:latin typeface="Cooper Black" panose="0208090404030B020404" pitchFamily="18" charset="0"/>
              </a:rPr>
              <a:t>	</a:t>
            </a:r>
          </a:p>
          <a:p>
            <a:pPr algn="ctr"/>
            <a:r>
              <a:rPr lang="en-US" sz="2400" dirty="0">
                <a:latin typeface="Cooper Black" panose="0208090404030B020404" pitchFamily="18" charset="0"/>
              </a:rPr>
              <a:t>1)  To Access the Currency Revaluation Accounts form </a:t>
            </a:r>
          </a:p>
          <a:p>
            <a:pPr algn="ctr"/>
            <a:r>
              <a:rPr lang="en-US" sz="2400" dirty="0">
                <a:latin typeface="Cooper Black" panose="0208090404030B020404" pitchFamily="18" charset="0"/>
              </a:rPr>
              <a:t>2)  Select a currency.</a:t>
            </a:r>
          </a:p>
        </p:txBody>
      </p:sp>
    </p:spTree>
    <p:extLst>
      <p:ext uri="{BB962C8B-B14F-4D97-AF65-F5344CB8AC3E}">
        <p14:creationId xmlns:p14="http://schemas.microsoft.com/office/powerpoint/2010/main" val="198413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9B488-46C1-961D-FC3F-861B9DE7F6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0B9E8AC-9496-640A-8E64-7A279A903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E0E5E836-676D-E56F-7A7E-523C1B9C2424}"/>
              </a:ext>
            </a:extLst>
          </p:cNvPr>
          <p:cNvSpPr/>
          <p:nvPr/>
        </p:nvSpPr>
        <p:spPr>
          <a:xfrm rot="16481720">
            <a:off x="4208081" y="4504462"/>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399F0810-9D10-49F1-D48C-EA4210F6F7F0}"/>
              </a:ext>
            </a:extLst>
          </p:cNvPr>
          <p:cNvSpPr/>
          <p:nvPr/>
        </p:nvSpPr>
        <p:spPr>
          <a:xfrm>
            <a:off x="-344259" y="5726922"/>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0278F471-0E84-8024-2F2F-C5E782774D9B}"/>
              </a:ext>
            </a:extLst>
          </p:cNvPr>
          <p:cNvSpPr/>
          <p:nvPr/>
        </p:nvSpPr>
        <p:spPr>
          <a:xfrm rot="16481720">
            <a:off x="-4752209"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AF7C737E-2248-3D9D-E3DB-25F78A2A7A7A}"/>
              </a:ext>
            </a:extLst>
          </p:cNvPr>
          <p:cNvSpPr/>
          <p:nvPr/>
        </p:nvSpPr>
        <p:spPr>
          <a:xfrm>
            <a:off x="-263237" y="854911"/>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C3AB416-0213-0474-3FDC-D177529AB58C}"/>
              </a:ext>
            </a:extLst>
          </p:cNvPr>
          <p:cNvSpPr txBox="1"/>
          <p:nvPr/>
        </p:nvSpPr>
        <p:spPr>
          <a:xfrm>
            <a:off x="2053045" y="1573927"/>
            <a:ext cx="8085908" cy="4524315"/>
          </a:xfrm>
          <a:prstGeom prst="rect">
            <a:avLst/>
          </a:prstGeom>
          <a:noFill/>
        </p:spPr>
        <p:txBody>
          <a:bodyPr wrap="square" rtlCol="0">
            <a:spAutoFit/>
          </a:bodyPr>
          <a:lstStyle/>
          <a:p>
            <a:pPr algn="ctr"/>
            <a:r>
              <a:rPr lang="en-US" sz="2400" dirty="0">
                <a:latin typeface="Cooper Black" panose="0208090404030B020404" pitchFamily="18" charset="0"/>
              </a:rPr>
              <a:t>3)  Specify the following ledger accounts to track currency profit and loss:</a:t>
            </a:r>
          </a:p>
          <a:p>
            <a:pPr algn="ctr"/>
            <a:r>
              <a:rPr lang="en-US" sz="2400" dirty="0">
                <a:latin typeface="Cooper Black" panose="0208090404030B020404" pitchFamily="18" charset="0"/>
              </a:rPr>
              <a:t>o	Realized Gain: The account number in the ledger for posting realized profit in the current currency. This is calculated when settlement occurs.</a:t>
            </a:r>
          </a:p>
          <a:p>
            <a:pPr algn="ctr"/>
            <a:endParaRPr lang="en-US" sz="2400" dirty="0">
              <a:latin typeface="Cooper Black" panose="0208090404030B020404" pitchFamily="18" charset="0"/>
            </a:endParaRPr>
          </a:p>
          <a:p>
            <a:pPr algn="ctr"/>
            <a:r>
              <a:rPr lang="en-US" sz="2400" dirty="0">
                <a:latin typeface="Cooper Black" panose="0208090404030B020404" pitchFamily="18" charset="0"/>
              </a:rPr>
              <a:t>o	Realized loss - The account number in the ledger for posting realized loss in the current currency. This is calculated when settlement occurs.</a:t>
            </a:r>
          </a:p>
          <a:p>
            <a:pPr algn="ctr"/>
            <a:endParaRPr lang="en-US" sz="2400" dirty="0">
              <a:latin typeface="Cooper Black" panose="0208090404030B020404" pitchFamily="18" charset="0"/>
            </a:endParaRPr>
          </a:p>
        </p:txBody>
      </p:sp>
    </p:spTree>
    <p:extLst>
      <p:ext uri="{BB962C8B-B14F-4D97-AF65-F5344CB8AC3E}">
        <p14:creationId xmlns:p14="http://schemas.microsoft.com/office/powerpoint/2010/main" val="167515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F5D09-0228-547C-D8A1-5D17B4C9AF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CC40CC-BC33-FDBA-6728-0C11B33B6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15EEAB26-D24A-8C76-DC87-A5EDB0B8A4EF}"/>
              </a:ext>
            </a:extLst>
          </p:cNvPr>
          <p:cNvSpPr/>
          <p:nvPr/>
        </p:nvSpPr>
        <p:spPr>
          <a:xfrm rot="16481720">
            <a:off x="3854531" y="4368996"/>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2B2DA510-A42A-5D15-EE63-7622C0617663}"/>
              </a:ext>
            </a:extLst>
          </p:cNvPr>
          <p:cNvSpPr/>
          <p:nvPr/>
        </p:nvSpPr>
        <p:spPr>
          <a:xfrm>
            <a:off x="-433648" y="4736489"/>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9F25AD38-8BDF-9DE2-019E-3BBFF524CDA3}"/>
              </a:ext>
            </a:extLst>
          </p:cNvPr>
          <p:cNvSpPr/>
          <p:nvPr/>
        </p:nvSpPr>
        <p:spPr>
          <a:xfrm rot="16481720">
            <a:off x="4768412"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66756277-D9D3-AFD4-6FD5-547073F16077}"/>
              </a:ext>
            </a:extLst>
          </p:cNvPr>
          <p:cNvSpPr/>
          <p:nvPr/>
        </p:nvSpPr>
        <p:spPr>
          <a:xfrm>
            <a:off x="-340824" y="5603966"/>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051E4C8-BE1D-4270-2651-29F16B6EC965}"/>
              </a:ext>
            </a:extLst>
          </p:cNvPr>
          <p:cNvSpPr txBox="1"/>
          <p:nvPr/>
        </p:nvSpPr>
        <p:spPr>
          <a:xfrm>
            <a:off x="-259801" y="383086"/>
            <a:ext cx="10223294" cy="39703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o	Unrealized gain - The account number in the ledger for posting unrealized profit in the current currency. This is calculated when an Exchange adjustment (Currency Revaluation Process) is processed.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o	Unrealized loss - The account number in the ledger for posting unrealized loss in the current currency. This is calculated when an Exchange Adjustment (Currency Revaluation Process) is processed.</a:t>
            </a:r>
          </a:p>
        </p:txBody>
      </p:sp>
    </p:spTree>
    <p:extLst>
      <p:ext uri="{BB962C8B-B14F-4D97-AF65-F5344CB8AC3E}">
        <p14:creationId xmlns:p14="http://schemas.microsoft.com/office/powerpoint/2010/main" val="1258125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31381-5E81-BDCB-14BE-C5ECCBE58588}"/>
            </a:ext>
          </a:extLst>
        </p:cNvPr>
        <p:cNvGrpSpPr/>
        <p:nvPr/>
      </p:nvGrpSpPr>
      <p:grpSpPr>
        <a:xfrm>
          <a:off x="0" y="0"/>
          <a:ext cx="0" cy="0"/>
          <a:chOff x="0" y="0"/>
          <a:chExt cx="0" cy="0"/>
        </a:xfrm>
      </p:grpSpPr>
      <p:sp>
        <p:nvSpPr>
          <p:cNvPr id="69" name="Freeform: Shape 68">
            <a:extLst>
              <a:ext uri="{FF2B5EF4-FFF2-40B4-BE49-F238E27FC236}">
                <a16:creationId xmlns:a16="http://schemas.microsoft.com/office/drawing/2014/main" id="{59547C55-1780-44CE-C963-0741CF36BC6C}"/>
              </a:ext>
            </a:extLst>
          </p:cNvPr>
          <p:cNvSpPr/>
          <p:nvPr/>
        </p:nvSpPr>
        <p:spPr>
          <a:xfrm>
            <a:off x="-3485307" y="1996933"/>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1166C9B4-D343-F432-631F-A3F7BE4F77BE}"/>
              </a:ext>
            </a:extLst>
          </p:cNvPr>
          <p:cNvSpPr/>
          <p:nvPr/>
        </p:nvSpPr>
        <p:spPr>
          <a:xfrm>
            <a:off x="-354308" y="-3941240"/>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E3E60957-4BE1-89DA-47AE-C7FA83E41374}"/>
              </a:ext>
            </a:extLst>
          </p:cNvPr>
          <p:cNvSpPr/>
          <p:nvPr/>
        </p:nvSpPr>
        <p:spPr>
          <a:xfrm>
            <a:off x="9797144" y="-4279320"/>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CFCFFBE5-7C3C-75F5-1ACF-07B12FC9D50F}"/>
              </a:ext>
            </a:extLst>
          </p:cNvPr>
          <p:cNvSpPr/>
          <p:nvPr/>
        </p:nvSpPr>
        <p:spPr>
          <a:xfrm>
            <a:off x="11280878" y="6858000"/>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6CB64D9E-F7E8-6717-2AC6-348170C93AEA}"/>
              </a:ext>
            </a:extLst>
          </p:cNvPr>
          <p:cNvSpPr/>
          <p:nvPr/>
        </p:nvSpPr>
        <p:spPr>
          <a:xfrm>
            <a:off x="1066682" y="8826806"/>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1" name="Group 80">
            <a:extLst>
              <a:ext uri="{FF2B5EF4-FFF2-40B4-BE49-F238E27FC236}">
                <a16:creationId xmlns:a16="http://schemas.microsoft.com/office/drawing/2014/main" id="{C3140B0E-7E64-EA38-FA33-F4210343906B}"/>
              </a:ext>
            </a:extLst>
          </p:cNvPr>
          <p:cNvGrpSpPr/>
          <p:nvPr/>
        </p:nvGrpSpPr>
        <p:grpSpPr>
          <a:xfrm>
            <a:off x="-5247050" y="-1461654"/>
            <a:ext cx="2711175" cy="1327987"/>
            <a:chOff x="527054" y="-38769"/>
            <a:chExt cx="3565606" cy="1746504"/>
          </a:xfrm>
        </p:grpSpPr>
        <p:sp>
          <p:nvSpPr>
            <p:cNvPr id="77" name="TextBox 76">
              <a:extLst>
                <a:ext uri="{FF2B5EF4-FFF2-40B4-BE49-F238E27FC236}">
                  <a16:creationId xmlns:a16="http://schemas.microsoft.com/office/drawing/2014/main" id="{FF4B6ECC-7CFA-AA0E-E5B5-C8BE2028D104}"/>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78" name="TextBox 77">
              <a:extLst>
                <a:ext uri="{FF2B5EF4-FFF2-40B4-BE49-F238E27FC236}">
                  <a16:creationId xmlns:a16="http://schemas.microsoft.com/office/drawing/2014/main" id="{29C34435-0E72-DA72-1C07-ED0FBB54D979}"/>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80" name="TextBox 79">
              <a:extLst>
                <a:ext uri="{FF2B5EF4-FFF2-40B4-BE49-F238E27FC236}">
                  <a16:creationId xmlns:a16="http://schemas.microsoft.com/office/drawing/2014/main" id="{75E39F21-E94A-A78A-1BDA-416AC28425DA}"/>
                </a:ext>
              </a:extLst>
            </p:cNvPr>
            <p:cNvSpPr txBox="1"/>
            <p:nvPr/>
          </p:nvSpPr>
          <p:spPr>
            <a:xfrm>
              <a:off x="2902690" y="-38769"/>
              <a:ext cx="1189970"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1</a:t>
              </a:r>
            </a:p>
          </p:txBody>
        </p:sp>
      </p:grpSp>
      <p:grpSp>
        <p:nvGrpSpPr>
          <p:cNvPr id="91" name="Group 90">
            <a:extLst>
              <a:ext uri="{FF2B5EF4-FFF2-40B4-BE49-F238E27FC236}">
                <a16:creationId xmlns:a16="http://schemas.microsoft.com/office/drawing/2014/main" id="{AFB29761-2D5F-8549-4270-B8F55B7FB5C5}"/>
              </a:ext>
            </a:extLst>
          </p:cNvPr>
          <p:cNvGrpSpPr/>
          <p:nvPr/>
        </p:nvGrpSpPr>
        <p:grpSpPr>
          <a:xfrm>
            <a:off x="-7134710" y="2479058"/>
            <a:ext cx="2711175" cy="1569660"/>
            <a:chOff x="527054" y="-38769"/>
            <a:chExt cx="3565606" cy="2064341"/>
          </a:xfrm>
        </p:grpSpPr>
        <p:sp>
          <p:nvSpPr>
            <p:cNvPr id="92" name="TextBox 91">
              <a:extLst>
                <a:ext uri="{FF2B5EF4-FFF2-40B4-BE49-F238E27FC236}">
                  <a16:creationId xmlns:a16="http://schemas.microsoft.com/office/drawing/2014/main" id="{A2FA19AC-3B61-CE4B-9C57-A2D990B21B4E}"/>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93" name="TextBox 92">
              <a:extLst>
                <a:ext uri="{FF2B5EF4-FFF2-40B4-BE49-F238E27FC236}">
                  <a16:creationId xmlns:a16="http://schemas.microsoft.com/office/drawing/2014/main" id="{37CD54ED-546D-1594-3F77-56F300F50CC2}"/>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94" name="TextBox 93">
              <a:extLst>
                <a:ext uri="{FF2B5EF4-FFF2-40B4-BE49-F238E27FC236}">
                  <a16:creationId xmlns:a16="http://schemas.microsoft.com/office/drawing/2014/main" id="{660C1CC7-E3AE-9499-675A-BA16945BC607}"/>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2</a:t>
              </a:r>
            </a:p>
          </p:txBody>
        </p:sp>
      </p:grpSp>
      <p:grpSp>
        <p:nvGrpSpPr>
          <p:cNvPr id="95" name="Group 94">
            <a:extLst>
              <a:ext uri="{FF2B5EF4-FFF2-40B4-BE49-F238E27FC236}">
                <a16:creationId xmlns:a16="http://schemas.microsoft.com/office/drawing/2014/main" id="{C9CFFA70-44E0-482C-CFEB-D2F8C8F08E99}"/>
              </a:ext>
            </a:extLst>
          </p:cNvPr>
          <p:cNvGrpSpPr/>
          <p:nvPr/>
        </p:nvGrpSpPr>
        <p:grpSpPr>
          <a:xfrm>
            <a:off x="-4319925" y="9415511"/>
            <a:ext cx="2711175" cy="1569660"/>
            <a:chOff x="527054" y="-38769"/>
            <a:chExt cx="3565606" cy="2064341"/>
          </a:xfrm>
        </p:grpSpPr>
        <p:sp>
          <p:nvSpPr>
            <p:cNvPr id="96" name="TextBox 95">
              <a:extLst>
                <a:ext uri="{FF2B5EF4-FFF2-40B4-BE49-F238E27FC236}">
                  <a16:creationId xmlns:a16="http://schemas.microsoft.com/office/drawing/2014/main" id="{C3F58E33-FBAC-3B5E-4F59-89F6F77D9113}"/>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97" name="TextBox 96">
              <a:extLst>
                <a:ext uri="{FF2B5EF4-FFF2-40B4-BE49-F238E27FC236}">
                  <a16:creationId xmlns:a16="http://schemas.microsoft.com/office/drawing/2014/main" id="{CA0111D8-AA74-A05D-D3B8-12E2B5C2CBB0}"/>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98" name="TextBox 97">
              <a:extLst>
                <a:ext uri="{FF2B5EF4-FFF2-40B4-BE49-F238E27FC236}">
                  <a16:creationId xmlns:a16="http://schemas.microsoft.com/office/drawing/2014/main" id="{16AEDBED-6D7A-4E93-DC64-A228BBF4FFA2}"/>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3</a:t>
              </a:r>
            </a:p>
          </p:txBody>
        </p:sp>
      </p:grpSp>
      <p:grpSp>
        <p:nvGrpSpPr>
          <p:cNvPr id="111" name="Group 110">
            <a:extLst>
              <a:ext uri="{FF2B5EF4-FFF2-40B4-BE49-F238E27FC236}">
                <a16:creationId xmlns:a16="http://schemas.microsoft.com/office/drawing/2014/main" id="{829FDCB2-890F-E978-D8EB-7D6CA11E0A5D}"/>
              </a:ext>
            </a:extLst>
          </p:cNvPr>
          <p:cNvGrpSpPr/>
          <p:nvPr/>
        </p:nvGrpSpPr>
        <p:grpSpPr>
          <a:xfrm>
            <a:off x="13578568" y="-2617509"/>
            <a:ext cx="2652450" cy="1569660"/>
            <a:chOff x="-185160" y="-38769"/>
            <a:chExt cx="3488374" cy="2064341"/>
          </a:xfrm>
        </p:grpSpPr>
        <p:sp>
          <p:nvSpPr>
            <p:cNvPr id="112" name="TextBox 111">
              <a:extLst>
                <a:ext uri="{FF2B5EF4-FFF2-40B4-BE49-F238E27FC236}">
                  <a16:creationId xmlns:a16="http://schemas.microsoft.com/office/drawing/2014/main" id="{F05AC18C-B4CD-A5D3-F190-C9E6C0B57C05}"/>
                </a:ext>
              </a:extLst>
            </p:cNvPr>
            <p:cNvSpPr txBox="1"/>
            <p:nvPr/>
          </p:nvSpPr>
          <p:spPr>
            <a:xfrm>
              <a:off x="781669" y="274615"/>
              <a:ext cx="2521545" cy="607160"/>
            </a:xfrm>
            <a:prstGeom prst="rect">
              <a:avLst/>
            </a:prstGeom>
            <a:noFill/>
          </p:spPr>
          <p:txBody>
            <a:bodyPr wrap="square" rtlCol="0">
              <a:spAutoFit/>
            </a:bodyPr>
            <a:lstStyle/>
            <a:p>
              <a:r>
                <a:rPr lang="en-US" sz="2400" b="1" dirty="0">
                  <a:solidFill>
                    <a:schemeClr val="tx2">
                      <a:lumMod val="50000"/>
                    </a:schemeClr>
                  </a:solidFill>
                  <a:latin typeface="Aptos" panose="020B0004020202020204" pitchFamily="34" charset="0"/>
                </a:rPr>
                <a:t>Money</a:t>
              </a:r>
            </a:p>
          </p:txBody>
        </p:sp>
        <p:sp>
          <p:nvSpPr>
            <p:cNvPr id="113" name="TextBox 112">
              <a:extLst>
                <a:ext uri="{FF2B5EF4-FFF2-40B4-BE49-F238E27FC236}">
                  <a16:creationId xmlns:a16="http://schemas.microsoft.com/office/drawing/2014/main" id="{D6FC7CA7-2383-D758-32DE-CD620A441EB7}"/>
                </a:ext>
              </a:extLst>
            </p:cNvPr>
            <p:cNvSpPr txBox="1"/>
            <p:nvPr/>
          </p:nvSpPr>
          <p:spPr>
            <a:xfrm>
              <a:off x="774771" y="748111"/>
              <a:ext cx="2521545" cy="971455"/>
            </a:xfrm>
            <a:prstGeom prst="rect">
              <a:avLst/>
            </a:prstGeom>
            <a:noFill/>
          </p:spPr>
          <p:txBody>
            <a:bodyPr wrap="square" rtlCol="0">
              <a:spAutoFit/>
            </a:bodyPr>
            <a:lstStyle/>
            <a:p>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114" name="TextBox 113">
              <a:extLst>
                <a:ext uri="{FF2B5EF4-FFF2-40B4-BE49-F238E27FC236}">
                  <a16:creationId xmlns:a16="http://schemas.microsoft.com/office/drawing/2014/main" id="{F2666CFF-9D80-400F-BB44-072D1D04751B}"/>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5</a:t>
              </a:r>
            </a:p>
          </p:txBody>
        </p:sp>
      </p:grpSp>
      <p:grpSp>
        <p:nvGrpSpPr>
          <p:cNvPr id="115" name="Group 114">
            <a:extLst>
              <a:ext uri="{FF2B5EF4-FFF2-40B4-BE49-F238E27FC236}">
                <a16:creationId xmlns:a16="http://schemas.microsoft.com/office/drawing/2014/main" id="{CF2018F0-F114-5F93-B5ED-7E13B2B6FB64}"/>
              </a:ext>
            </a:extLst>
          </p:cNvPr>
          <p:cNvGrpSpPr/>
          <p:nvPr/>
        </p:nvGrpSpPr>
        <p:grpSpPr>
          <a:xfrm>
            <a:off x="11228881" y="11367291"/>
            <a:ext cx="2652450" cy="1569660"/>
            <a:chOff x="-185160" y="-38769"/>
            <a:chExt cx="3488374" cy="2064341"/>
          </a:xfrm>
        </p:grpSpPr>
        <p:sp>
          <p:nvSpPr>
            <p:cNvPr id="116" name="TextBox 115">
              <a:extLst>
                <a:ext uri="{FF2B5EF4-FFF2-40B4-BE49-F238E27FC236}">
                  <a16:creationId xmlns:a16="http://schemas.microsoft.com/office/drawing/2014/main" id="{F9A790B8-39D0-6A03-656A-A70536C23896}"/>
                </a:ext>
              </a:extLst>
            </p:cNvPr>
            <p:cNvSpPr txBox="1"/>
            <p:nvPr/>
          </p:nvSpPr>
          <p:spPr>
            <a:xfrm>
              <a:off x="781669" y="274615"/>
              <a:ext cx="2521545" cy="607160"/>
            </a:xfrm>
            <a:prstGeom prst="rect">
              <a:avLst/>
            </a:prstGeom>
            <a:noFill/>
          </p:spPr>
          <p:txBody>
            <a:bodyPr wrap="square" rtlCol="0">
              <a:spAutoFit/>
            </a:bodyPr>
            <a:lstStyle/>
            <a:p>
              <a:r>
                <a:rPr lang="en-US" sz="2400" b="1" dirty="0">
                  <a:solidFill>
                    <a:schemeClr val="tx2">
                      <a:lumMod val="50000"/>
                    </a:schemeClr>
                  </a:solidFill>
                  <a:latin typeface="Aptos" panose="020B0004020202020204" pitchFamily="34" charset="0"/>
                </a:rPr>
                <a:t>Money</a:t>
              </a:r>
            </a:p>
          </p:txBody>
        </p:sp>
        <p:sp>
          <p:nvSpPr>
            <p:cNvPr id="117" name="TextBox 116">
              <a:extLst>
                <a:ext uri="{FF2B5EF4-FFF2-40B4-BE49-F238E27FC236}">
                  <a16:creationId xmlns:a16="http://schemas.microsoft.com/office/drawing/2014/main" id="{4E57FEEE-B6E8-C1EA-AFFB-8D69421302A2}"/>
                </a:ext>
              </a:extLst>
            </p:cNvPr>
            <p:cNvSpPr txBox="1"/>
            <p:nvPr/>
          </p:nvSpPr>
          <p:spPr>
            <a:xfrm>
              <a:off x="774771" y="748111"/>
              <a:ext cx="2521545" cy="971455"/>
            </a:xfrm>
            <a:prstGeom prst="rect">
              <a:avLst/>
            </a:prstGeom>
            <a:noFill/>
          </p:spPr>
          <p:txBody>
            <a:bodyPr wrap="square" rtlCol="0">
              <a:spAutoFit/>
            </a:bodyPr>
            <a:lstStyle/>
            <a:p>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118" name="TextBox 117">
              <a:extLst>
                <a:ext uri="{FF2B5EF4-FFF2-40B4-BE49-F238E27FC236}">
                  <a16:creationId xmlns:a16="http://schemas.microsoft.com/office/drawing/2014/main" id="{B26217F7-3022-9543-8B67-EBB46FB58D3F}"/>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4</a:t>
              </a:r>
            </a:p>
          </p:txBody>
        </p:sp>
      </p:grpSp>
      <p:sp>
        <p:nvSpPr>
          <p:cNvPr id="119" name="TextBox 118">
            <a:extLst>
              <a:ext uri="{FF2B5EF4-FFF2-40B4-BE49-F238E27FC236}">
                <a16:creationId xmlns:a16="http://schemas.microsoft.com/office/drawing/2014/main" id="{5ACA4C83-CA02-0AF2-2C5E-6949EF327BA5}"/>
              </a:ext>
            </a:extLst>
          </p:cNvPr>
          <p:cNvSpPr txBox="1"/>
          <p:nvPr/>
        </p:nvSpPr>
        <p:spPr>
          <a:xfrm>
            <a:off x="16928156" y="2279632"/>
            <a:ext cx="1917304" cy="1754326"/>
          </a:xfrm>
          <a:prstGeom prst="rect">
            <a:avLst/>
          </a:prstGeom>
          <a:noFill/>
        </p:spPr>
        <p:txBody>
          <a:bodyPr wrap="square" rtlCol="0">
            <a:spAutoFit/>
          </a:bodyPr>
          <a:lstStyle/>
          <a:p>
            <a:pPr algn="ctr"/>
            <a:r>
              <a:rPr lang="en-US" sz="5400" b="1" dirty="0">
                <a:solidFill>
                  <a:schemeClr val="tx2">
                    <a:lumMod val="50000"/>
                  </a:schemeClr>
                </a:solidFill>
                <a:latin typeface="Aptos" panose="020B0004020202020204" pitchFamily="34" charset="0"/>
              </a:rPr>
              <a:t>Main </a:t>
            </a:r>
          </a:p>
          <a:p>
            <a:pPr algn="ctr"/>
            <a:r>
              <a:rPr lang="en-US" sz="5400" b="1" dirty="0">
                <a:solidFill>
                  <a:schemeClr val="tx2">
                    <a:lumMod val="50000"/>
                  </a:schemeClr>
                </a:solidFill>
                <a:latin typeface="Aptos" panose="020B0004020202020204" pitchFamily="34" charset="0"/>
              </a:rPr>
              <a:t>Title</a:t>
            </a:r>
          </a:p>
        </p:txBody>
      </p:sp>
      <p:sp>
        <p:nvSpPr>
          <p:cNvPr id="2" name="Rectangle 1">
            <a:extLst>
              <a:ext uri="{FF2B5EF4-FFF2-40B4-BE49-F238E27FC236}">
                <a16:creationId xmlns:a16="http://schemas.microsoft.com/office/drawing/2014/main" id="{FB60AEA0-AFBB-AB61-D49E-A6343416405E}"/>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D8D608-6BE8-A000-924D-BAB5801BFDA6}"/>
              </a:ext>
            </a:extLst>
          </p:cNvPr>
          <p:cNvSpPr txBox="1"/>
          <p:nvPr/>
        </p:nvSpPr>
        <p:spPr>
          <a:xfrm>
            <a:off x="4253781" y="2440537"/>
            <a:ext cx="3684437" cy="2246769"/>
          </a:xfrm>
          <a:prstGeom prst="rect">
            <a:avLst/>
          </a:prstGeom>
          <a:noFill/>
        </p:spPr>
        <p:txBody>
          <a:bodyPr wrap="square" rtlCol="0">
            <a:spAutoFit/>
          </a:bodyPr>
          <a:lstStyle/>
          <a:p>
            <a:pPr algn="ctr"/>
            <a:r>
              <a:rPr lang="en-US" sz="5400" b="1" dirty="0">
                <a:solidFill>
                  <a:schemeClr val="tx2">
                    <a:lumMod val="50000"/>
                  </a:schemeClr>
                </a:solidFill>
                <a:latin typeface="Aptos" panose="020B0004020202020204" pitchFamily="34" charset="0"/>
              </a:rPr>
              <a:t>Chart of Accounts</a:t>
            </a:r>
          </a:p>
          <a:p>
            <a:pPr algn="ctr"/>
            <a:r>
              <a:rPr lang="en-US" sz="3200" b="1" dirty="0">
                <a:solidFill>
                  <a:schemeClr val="tx2">
                    <a:lumMod val="50000"/>
                  </a:schemeClr>
                </a:solidFill>
                <a:latin typeface="Aptos" panose="020B0004020202020204" pitchFamily="34" charset="0"/>
              </a:rPr>
              <a:t>(2.3)</a:t>
            </a:r>
          </a:p>
        </p:txBody>
      </p:sp>
    </p:spTree>
    <p:extLst>
      <p:ext uri="{BB962C8B-B14F-4D97-AF65-F5344CB8AC3E}">
        <p14:creationId xmlns:p14="http://schemas.microsoft.com/office/powerpoint/2010/main" val="1556986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2805A-F6E4-3171-4314-FCCE0E30B0E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68311C9-C8DA-C7ED-9BC0-D97F87D5C3C4}"/>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63AD67D9-AB6D-15F0-E711-6324B475A638}"/>
              </a:ext>
            </a:extLst>
          </p:cNvPr>
          <p:cNvSpPr/>
          <p:nvPr/>
        </p:nvSpPr>
        <p:spPr>
          <a:xfrm>
            <a:off x="3876826" y="2329448"/>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FC2A726B-EBEE-786C-A785-D283308DD6D3}"/>
              </a:ext>
            </a:extLst>
          </p:cNvPr>
          <p:cNvSpPr/>
          <p:nvPr/>
        </p:nvSpPr>
        <p:spPr>
          <a:xfrm>
            <a:off x="3996737" y="1212651"/>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5F6AD30B-696F-90B6-8E19-E64A66502444}"/>
              </a:ext>
            </a:extLst>
          </p:cNvPr>
          <p:cNvSpPr/>
          <p:nvPr/>
        </p:nvSpPr>
        <p:spPr>
          <a:xfrm>
            <a:off x="6093057" y="1212651"/>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38E90DC-78B9-CE76-25FB-0F1F2DCA0EB0}"/>
              </a:ext>
            </a:extLst>
          </p:cNvPr>
          <p:cNvSpPr/>
          <p:nvPr/>
        </p:nvSpPr>
        <p:spPr>
          <a:xfrm>
            <a:off x="5766717" y="2750319"/>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AAA4A49B-CE63-4D00-BAC9-EB4607D60763}"/>
              </a:ext>
            </a:extLst>
          </p:cNvPr>
          <p:cNvSpPr/>
          <p:nvPr/>
        </p:nvSpPr>
        <p:spPr>
          <a:xfrm>
            <a:off x="4590259" y="3421690"/>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1" name="Group 80">
            <a:extLst>
              <a:ext uri="{FF2B5EF4-FFF2-40B4-BE49-F238E27FC236}">
                <a16:creationId xmlns:a16="http://schemas.microsoft.com/office/drawing/2014/main" id="{1F0EA7E9-75D2-B940-3F47-B28F11EE04FD}"/>
              </a:ext>
            </a:extLst>
          </p:cNvPr>
          <p:cNvGrpSpPr/>
          <p:nvPr/>
        </p:nvGrpSpPr>
        <p:grpSpPr>
          <a:xfrm>
            <a:off x="-300268" y="548657"/>
            <a:ext cx="4138321" cy="1193520"/>
            <a:chOff x="-1349859" y="-38769"/>
            <a:chExt cx="5442519" cy="1569660"/>
          </a:xfrm>
        </p:grpSpPr>
        <p:sp>
          <p:nvSpPr>
            <p:cNvPr id="77" name="TextBox 76">
              <a:extLst>
                <a:ext uri="{FF2B5EF4-FFF2-40B4-BE49-F238E27FC236}">
                  <a16:creationId xmlns:a16="http://schemas.microsoft.com/office/drawing/2014/main" id="{506C978F-C7A2-3804-744C-A8F091C635D9}"/>
                </a:ext>
              </a:extLst>
            </p:cNvPr>
            <p:cNvSpPr txBox="1"/>
            <p:nvPr/>
          </p:nvSpPr>
          <p:spPr>
            <a:xfrm>
              <a:off x="-1349859" y="612999"/>
              <a:ext cx="4553650" cy="526205"/>
            </a:xfrm>
            <a:prstGeom prst="rect">
              <a:avLst/>
            </a:prstGeom>
            <a:noFill/>
          </p:spPr>
          <p:txBody>
            <a:bodyPr wrap="square" rtlCol="0">
              <a:spAutoFit/>
            </a:bodyPr>
            <a:lstStyle/>
            <a:p>
              <a:pPr algn="r"/>
              <a:r>
                <a:rPr lang="en-US" sz="2000" b="1" u="sng" dirty="0">
                  <a:solidFill>
                    <a:schemeClr val="tx2">
                      <a:lumMod val="50000"/>
                    </a:schemeClr>
                  </a:solidFill>
                  <a:latin typeface="Aptos" panose="020B0004020202020204" pitchFamily="34" charset="0"/>
                </a:rPr>
                <a:t>Process ID Description </a:t>
              </a:r>
            </a:p>
          </p:txBody>
        </p:sp>
        <p:sp>
          <p:nvSpPr>
            <p:cNvPr id="78" name="TextBox 77">
              <a:extLst>
                <a:ext uri="{FF2B5EF4-FFF2-40B4-BE49-F238E27FC236}">
                  <a16:creationId xmlns:a16="http://schemas.microsoft.com/office/drawing/2014/main" id="{7C779405-61FC-2687-3DBA-9E108D99B971}"/>
                </a:ext>
              </a:extLst>
            </p:cNvPr>
            <p:cNvSpPr txBox="1"/>
            <p:nvPr/>
          </p:nvSpPr>
          <p:spPr>
            <a:xfrm>
              <a:off x="529182" y="1039861"/>
              <a:ext cx="2521545" cy="404773"/>
            </a:xfrm>
            <a:prstGeom prst="rect">
              <a:avLst/>
            </a:prstGeom>
            <a:noFill/>
          </p:spPr>
          <p:txBody>
            <a:bodyPr wrap="square" rtlCol="0">
              <a:spAutoFit/>
            </a:bodyPr>
            <a:lstStyle/>
            <a:p>
              <a:pPr algn="r"/>
              <a:r>
                <a:rPr lang="en-US" sz="1400" dirty="0">
                  <a:solidFill>
                    <a:schemeClr val="tx2">
                      <a:lumMod val="50000"/>
                    </a:schemeClr>
                  </a:solidFill>
                </a:rPr>
                <a:t>Chart of Accounts</a:t>
              </a:r>
            </a:p>
          </p:txBody>
        </p:sp>
        <p:sp>
          <p:nvSpPr>
            <p:cNvPr id="80" name="TextBox 79">
              <a:extLst>
                <a:ext uri="{FF2B5EF4-FFF2-40B4-BE49-F238E27FC236}">
                  <a16:creationId xmlns:a16="http://schemas.microsoft.com/office/drawing/2014/main" id="{4D7BB799-BC0E-C5B1-8058-B33A71097B14}"/>
                </a:ext>
              </a:extLst>
            </p:cNvPr>
            <p:cNvSpPr txBox="1"/>
            <p:nvPr/>
          </p:nvSpPr>
          <p:spPr>
            <a:xfrm>
              <a:off x="2902690" y="-38769"/>
              <a:ext cx="1189970"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1</a:t>
              </a:r>
            </a:p>
          </p:txBody>
        </p:sp>
      </p:grpSp>
      <p:sp>
        <p:nvSpPr>
          <p:cNvPr id="92" name="TextBox 91">
            <a:extLst>
              <a:ext uri="{FF2B5EF4-FFF2-40B4-BE49-F238E27FC236}">
                <a16:creationId xmlns:a16="http://schemas.microsoft.com/office/drawing/2014/main" id="{03A2D013-3CD7-E95D-4907-F73856CBB599}"/>
              </a:ext>
            </a:extLst>
          </p:cNvPr>
          <p:cNvSpPr txBox="1"/>
          <p:nvPr/>
        </p:nvSpPr>
        <p:spPr>
          <a:xfrm>
            <a:off x="741186" y="4456473"/>
            <a:ext cx="1917304" cy="461665"/>
          </a:xfrm>
          <a:prstGeom prst="rect">
            <a:avLst/>
          </a:prstGeom>
          <a:noFill/>
        </p:spPr>
        <p:txBody>
          <a:bodyPr wrap="square" rtlCol="0">
            <a:spAutoFit/>
          </a:bodyPr>
          <a:lstStyle/>
          <a:p>
            <a:pPr algn="r"/>
            <a:r>
              <a:rPr lang="en-US" sz="2400" b="1" u="sng" dirty="0">
                <a:solidFill>
                  <a:schemeClr val="tx2">
                    <a:lumMod val="50000"/>
                  </a:schemeClr>
                </a:solidFill>
                <a:latin typeface="Aptos" panose="020B0004020202020204" pitchFamily="34" charset="0"/>
              </a:rPr>
              <a:t>Persons</a:t>
            </a:r>
          </a:p>
        </p:txBody>
      </p:sp>
      <p:sp>
        <p:nvSpPr>
          <p:cNvPr id="93" name="TextBox 92">
            <a:extLst>
              <a:ext uri="{FF2B5EF4-FFF2-40B4-BE49-F238E27FC236}">
                <a16:creationId xmlns:a16="http://schemas.microsoft.com/office/drawing/2014/main" id="{E2AD47BC-68B8-B2B7-BF4B-F210C2A8466A}"/>
              </a:ext>
            </a:extLst>
          </p:cNvPr>
          <p:cNvSpPr txBox="1"/>
          <p:nvPr/>
        </p:nvSpPr>
        <p:spPr>
          <a:xfrm>
            <a:off x="1495012" y="4845692"/>
            <a:ext cx="1917304" cy="523220"/>
          </a:xfrm>
          <a:prstGeom prst="rect">
            <a:avLst/>
          </a:prstGeom>
          <a:noFill/>
        </p:spPr>
        <p:txBody>
          <a:bodyPr wrap="square" rtlCol="0">
            <a:spAutoFit/>
          </a:bodyPr>
          <a:lstStyle/>
          <a:p>
            <a:r>
              <a:rPr lang="en-US" sz="1400" dirty="0">
                <a:solidFill>
                  <a:schemeClr val="tx2">
                    <a:lumMod val="50000"/>
                  </a:schemeClr>
                </a:solidFill>
              </a:rPr>
              <a:t>• Key user</a:t>
            </a:r>
          </a:p>
          <a:p>
            <a:r>
              <a:rPr lang="en-US" sz="1400" dirty="0">
                <a:solidFill>
                  <a:schemeClr val="tx2">
                    <a:lumMod val="50000"/>
                  </a:schemeClr>
                </a:solidFill>
              </a:rPr>
              <a:t>• Chief Accountant</a:t>
            </a:r>
          </a:p>
        </p:txBody>
      </p:sp>
      <p:sp>
        <p:nvSpPr>
          <p:cNvPr id="94" name="TextBox 93">
            <a:extLst>
              <a:ext uri="{FF2B5EF4-FFF2-40B4-BE49-F238E27FC236}">
                <a16:creationId xmlns:a16="http://schemas.microsoft.com/office/drawing/2014/main" id="{7CF36046-332E-F93A-2BFA-328435153C0D}"/>
              </a:ext>
            </a:extLst>
          </p:cNvPr>
          <p:cNvSpPr txBox="1"/>
          <p:nvPr/>
        </p:nvSpPr>
        <p:spPr>
          <a:xfrm>
            <a:off x="2906424" y="4244537"/>
            <a:ext cx="904816"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2</a:t>
            </a:r>
          </a:p>
        </p:txBody>
      </p:sp>
      <p:grpSp>
        <p:nvGrpSpPr>
          <p:cNvPr id="95" name="Group 94">
            <a:extLst>
              <a:ext uri="{FF2B5EF4-FFF2-40B4-BE49-F238E27FC236}">
                <a16:creationId xmlns:a16="http://schemas.microsoft.com/office/drawing/2014/main" id="{BAD8EB77-C0C6-791C-BD6F-65DE4DE3FE0C}"/>
              </a:ext>
            </a:extLst>
          </p:cNvPr>
          <p:cNvGrpSpPr/>
          <p:nvPr/>
        </p:nvGrpSpPr>
        <p:grpSpPr>
          <a:xfrm>
            <a:off x="7688859" y="360586"/>
            <a:ext cx="4503141" cy="1754606"/>
            <a:chOff x="-1286893" y="85254"/>
            <a:chExt cx="5922314" cy="2307572"/>
          </a:xfrm>
        </p:grpSpPr>
        <p:sp>
          <p:nvSpPr>
            <p:cNvPr id="96" name="TextBox 95">
              <a:extLst>
                <a:ext uri="{FF2B5EF4-FFF2-40B4-BE49-F238E27FC236}">
                  <a16:creationId xmlns:a16="http://schemas.microsoft.com/office/drawing/2014/main" id="{D813181D-ABF9-4137-E95F-E675042D34EB}"/>
                </a:ext>
              </a:extLst>
            </p:cNvPr>
            <p:cNvSpPr txBox="1"/>
            <p:nvPr/>
          </p:nvSpPr>
          <p:spPr>
            <a:xfrm>
              <a:off x="-1286893" y="276246"/>
              <a:ext cx="2521547" cy="607161"/>
            </a:xfrm>
            <a:prstGeom prst="rect">
              <a:avLst/>
            </a:prstGeom>
            <a:noFill/>
          </p:spPr>
          <p:txBody>
            <a:bodyPr wrap="square" rtlCol="0">
              <a:spAutoFit/>
            </a:bodyPr>
            <a:lstStyle/>
            <a:p>
              <a:pPr algn="r"/>
              <a:r>
                <a:rPr lang="en-US" sz="2400" b="1" u="sng" dirty="0">
                  <a:solidFill>
                    <a:schemeClr val="tx2">
                      <a:lumMod val="50000"/>
                    </a:schemeClr>
                  </a:solidFill>
                  <a:latin typeface="Aptos" panose="020B0004020202020204" pitchFamily="34" charset="0"/>
                </a:rPr>
                <a:t>Roles</a:t>
              </a:r>
            </a:p>
          </p:txBody>
        </p:sp>
        <p:sp>
          <p:nvSpPr>
            <p:cNvPr id="97" name="TextBox 96">
              <a:extLst>
                <a:ext uri="{FF2B5EF4-FFF2-40B4-BE49-F238E27FC236}">
                  <a16:creationId xmlns:a16="http://schemas.microsoft.com/office/drawing/2014/main" id="{832E037D-776D-6554-5EBD-413BFA30F180}"/>
                </a:ext>
              </a:extLst>
            </p:cNvPr>
            <p:cNvSpPr txBox="1"/>
            <p:nvPr/>
          </p:nvSpPr>
          <p:spPr>
            <a:xfrm>
              <a:off x="-727597" y="640498"/>
              <a:ext cx="5363018" cy="1752328"/>
            </a:xfrm>
            <a:prstGeom prst="rect">
              <a:avLst/>
            </a:prstGeom>
            <a:noFill/>
          </p:spPr>
          <p:txBody>
            <a:bodyPr wrap="square" rtlCol="0">
              <a:spAutoFit/>
            </a:bodyPr>
            <a:lstStyle/>
            <a:p>
              <a:pPr lvl="1" rtl="0">
                <a:lnSpc>
                  <a:spcPct val="107000"/>
                </a:lnSpc>
              </a:pPr>
              <a:r>
                <a:rPr lang="en-US" sz="1400" dirty="0">
                  <a:solidFill>
                    <a:schemeClr val="tx2">
                      <a:lumMod val="50000"/>
                    </a:schemeClr>
                  </a:solidFill>
                </a:rPr>
                <a:t>• </a:t>
              </a:r>
              <a:r>
                <a:rPr lang="en-US" sz="1400" kern="100" dirty="0">
                  <a:effectLst/>
                  <a:latin typeface="Calibri" panose="020F0502020204030204" pitchFamily="34" charset="0"/>
                  <a:ea typeface="Calibri" panose="020F0502020204030204" pitchFamily="34" charset="0"/>
                  <a:cs typeface="Arial" panose="020B0604020202020204" pitchFamily="34" charset="0"/>
                </a:rPr>
                <a:t>Define new Ledger Accounts</a:t>
              </a:r>
            </a:p>
            <a:p>
              <a:pPr lvl="1">
                <a:lnSpc>
                  <a:spcPct val="107000"/>
                </a:lnSpc>
              </a:pPr>
              <a:r>
                <a:rPr lang="en-US" sz="1400" kern="100" dirty="0">
                  <a:effectLst/>
                  <a:latin typeface="Calibri" panose="020F0502020204030204" pitchFamily="34" charset="0"/>
                  <a:ea typeface="Calibri" panose="020F0502020204030204" pitchFamily="34" charset="0"/>
                  <a:cs typeface="Arial" panose="020B0604020202020204" pitchFamily="34" charset="0"/>
                </a:rPr>
                <a:t>• Specified the locked accounts in journals</a:t>
              </a:r>
            </a:p>
            <a:p>
              <a:pPr lvl="1">
                <a:lnSpc>
                  <a:spcPct val="107000"/>
                </a:lnSpc>
              </a:pPr>
              <a:r>
                <a:rPr lang="en-US" sz="1400" dirty="0">
                  <a:solidFill>
                    <a:schemeClr val="tx2">
                      <a:lumMod val="50000"/>
                    </a:schemeClr>
                  </a:solidFill>
                </a:rPr>
                <a:t>• </a:t>
              </a:r>
              <a:r>
                <a:rPr lang="en-US" sz="1400" kern="100" dirty="0">
                  <a:effectLst/>
                  <a:latin typeface="Calibri" panose="020F0502020204030204" pitchFamily="34" charset="0"/>
                  <a:ea typeface="Calibri" panose="020F0502020204030204" pitchFamily="34" charset="0"/>
                  <a:cs typeface="Arial" panose="020B0604020202020204" pitchFamily="34" charset="0"/>
                </a:rPr>
                <a:t>Assign the GL account with it offset account</a:t>
              </a:r>
            </a:p>
            <a:p>
              <a:pPr lvl="1">
                <a:lnSpc>
                  <a:spcPct val="107000"/>
                </a:lnSpc>
                <a:spcAft>
                  <a:spcPts val="800"/>
                </a:spcAft>
              </a:pPr>
              <a:r>
                <a:rPr lang="en-US" sz="1400" dirty="0">
                  <a:solidFill>
                    <a:schemeClr val="tx2">
                      <a:lumMod val="50000"/>
                    </a:schemeClr>
                  </a:solidFill>
                </a:rPr>
                <a:t>• </a:t>
              </a:r>
              <a:r>
                <a:rPr lang="en-US" sz="1400" kern="100" dirty="0">
                  <a:effectLst/>
                  <a:latin typeface="Calibri" panose="020F0502020204030204" pitchFamily="34" charset="0"/>
                  <a:ea typeface="Calibri" panose="020F0502020204030204" pitchFamily="34" charset="0"/>
                  <a:cs typeface="Arial" panose="020B0604020202020204" pitchFamily="34" charset="0"/>
                </a:rPr>
                <a:t>Set a fixed currency on account</a:t>
              </a:r>
            </a:p>
            <a:p>
              <a:r>
                <a:rPr lang="en-US" sz="1400" dirty="0">
                  <a:solidFill>
                    <a:schemeClr val="tx2">
                      <a:lumMod val="50000"/>
                    </a:schemeClr>
                  </a:solidFill>
                </a:rPr>
                <a:t> </a:t>
              </a:r>
            </a:p>
          </p:txBody>
        </p:sp>
        <p:sp>
          <p:nvSpPr>
            <p:cNvPr id="98" name="TextBox 97">
              <a:extLst>
                <a:ext uri="{FF2B5EF4-FFF2-40B4-BE49-F238E27FC236}">
                  <a16:creationId xmlns:a16="http://schemas.microsoft.com/office/drawing/2014/main" id="{59612063-4B51-F0D9-4F5B-4018F43F0FF0}"/>
                </a:ext>
              </a:extLst>
            </p:cNvPr>
            <p:cNvSpPr txBox="1"/>
            <p:nvPr/>
          </p:nvSpPr>
          <p:spPr>
            <a:xfrm>
              <a:off x="-1175580" y="85254"/>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3</a:t>
              </a:r>
            </a:p>
          </p:txBody>
        </p:sp>
      </p:grpSp>
      <p:grpSp>
        <p:nvGrpSpPr>
          <p:cNvPr id="111" name="Group 110">
            <a:extLst>
              <a:ext uri="{FF2B5EF4-FFF2-40B4-BE49-F238E27FC236}">
                <a16:creationId xmlns:a16="http://schemas.microsoft.com/office/drawing/2014/main" id="{27D61FE2-DB3C-F0CB-2472-7C8EF46C5889}"/>
              </a:ext>
            </a:extLst>
          </p:cNvPr>
          <p:cNvGrpSpPr/>
          <p:nvPr/>
        </p:nvGrpSpPr>
        <p:grpSpPr>
          <a:xfrm>
            <a:off x="8108591" y="4584876"/>
            <a:ext cx="3986364" cy="2394479"/>
            <a:chOff x="-185160" y="5404584"/>
            <a:chExt cx="5242673" cy="3149103"/>
          </a:xfrm>
        </p:grpSpPr>
        <p:sp>
          <p:nvSpPr>
            <p:cNvPr id="112" name="TextBox 111">
              <a:extLst>
                <a:ext uri="{FF2B5EF4-FFF2-40B4-BE49-F238E27FC236}">
                  <a16:creationId xmlns:a16="http://schemas.microsoft.com/office/drawing/2014/main" id="{D5708938-A4B2-2CC9-0083-BABE884EEE6F}"/>
                </a:ext>
              </a:extLst>
            </p:cNvPr>
            <p:cNvSpPr txBox="1"/>
            <p:nvPr/>
          </p:nvSpPr>
          <p:spPr>
            <a:xfrm>
              <a:off x="781669" y="5717968"/>
              <a:ext cx="4177748" cy="607160"/>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113" name="TextBox 112">
              <a:extLst>
                <a:ext uri="{FF2B5EF4-FFF2-40B4-BE49-F238E27FC236}">
                  <a16:creationId xmlns:a16="http://schemas.microsoft.com/office/drawing/2014/main" id="{E45728AC-BD2B-83CF-C8B5-B446D0047975}"/>
                </a:ext>
              </a:extLst>
            </p:cNvPr>
            <p:cNvSpPr txBox="1"/>
            <p:nvPr/>
          </p:nvSpPr>
          <p:spPr>
            <a:xfrm>
              <a:off x="837468" y="6165527"/>
              <a:ext cx="4220045" cy="2388160"/>
            </a:xfrm>
            <a:prstGeom prst="rect">
              <a:avLst/>
            </a:prstGeom>
            <a:noFill/>
          </p:spPr>
          <p:txBody>
            <a:bodyPr wrap="square" rtlCol="0">
              <a:spAutoFit/>
            </a:bodyPr>
            <a:lstStyle/>
            <a:p>
              <a:r>
                <a:rPr lang="en-US" sz="1400" b="1" dirty="0">
                  <a:solidFill>
                    <a:schemeClr val="tx2">
                      <a:lumMod val="50000"/>
                    </a:schemeClr>
                  </a:solidFill>
                </a:rPr>
                <a:t>Step Introduction:</a:t>
              </a:r>
            </a:p>
            <a:p>
              <a:r>
                <a:rPr lang="en-US" sz="1400" dirty="0">
                  <a:solidFill>
                    <a:schemeClr val="tx2">
                      <a:lumMod val="50000"/>
                    </a:schemeClr>
                  </a:solidFill>
                </a:rPr>
                <a:t>•  This to define new ledger account</a:t>
              </a:r>
            </a:p>
            <a:p>
              <a:r>
                <a:rPr lang="en-US" sz="1400" dirty="0">
                  <a:solidFill>
                    <a:schemeClr val="tx2">
                      <a:lumMod val="50000"/>
                    </a:schemeClr>
                  </a:solidFill>
                </a:rPr>
                <a:t>    o  1000  (Assets)</a:t>
              </a:r>
            </a:p>
            <a:p>
              <a:r>
                <a:rPr lang="en-US" sz="1400" dirty="0">
                  <a:solidFill>
                    <a:schemeClr val="tx2">
                      <a:lumMod val="50000"/>
                    </a:schemeClr>
                  </a:solidFill>
                </a:rPr>
                <a:t>    o  2000  (Liabilities)</a:t>
              </a:r>
            </a:p>
            <a:p>
              <a:r>
                <a:rPr lang="en-US" sz="1400" dirty="0">
                  <a:solidFill>
                    <a:schemeClr val="tx2">
                      <a:lumMod val="50000"/>
                    </a:schemeClr>
                  </a:solidFill>
                </a:rPr>
                <a:t>    o  3000  (Owners Equity)</a:t>
              </a:r>
            </a:p>
            <a:p>
              <a:r>
                <a:rPr lang="en-US" sz="1400" dirty="0">
                  <a:solidFill>
                    <a:schemeClr val="tx2">
                      <a:lumMod val="50000"/>
                    </a:schemeClr>
                  </a:solidFill>
                </a:rPr>
                <a:t>    o  4000  (Revenue)</a:t>
              </a:r>
            </a:p>
            <a:p>
              <a:r>
                <a:rPr lang="en-US" sz="1400" dirty="0">
                  <a:solidFill>
                    <a:schemeClr val="tx2">
                      <a:lumMod val="50000"/>
                    </a:schemeClr>
                  </a:solidFill>
                </a:rPr>
                <a:t>    o  5000 - 6000  (Expenses)</a:t>
              </a:r>
            </a:p>
            <a:p>
              <a:endParaRPr lang="en-US" sz="1400" dirty="0">
                <a:solidFill>
                  <a:schemeClr val="tx2">
                    <a:lumMod val="50000"/>
                  </a:schemeClr>
                </a:solidFill>
              </a:endParaRPr>
            </a:p>
          </p:txBody>
        </p:sp>
        <p:sp>
          <p:nvSpPr>
            <p:cNvPr id="114" name="TextBox 113">
              <a:extLst>
                <a:ext uri="{FF2B5EF4-FFF2-40B4-BE49-F238E27FC236}">
                  <a16:creationId xmlns:a16="http://schemas.microsoft.com/office/drawing/2014/main" id="{74DD685A-05A7-A866-9E81-0644D7A39563}"/>
                </a:ext>
              </a:extLst>
            </p:cNvPr>
            <p:cNvSpPr txBox="1"/>
            <p:nvPr/>
          </p:nvSpPr>
          <p:spPr>
            <a:xfrm>
              <a:off x="-185160" y="5404584"/>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4</a:t>
              </a:r>
            </a:p>
          </p:txBody>
        </p:sp>
      </p:grpSp>
      <p:sp>
        <p:nvSpPr>
          <p:cNvPr id="2" name="TextBox 1">
            <a:extLst>
              <a:ext uri="{FF2B5EF4-FFF2-40B4-BE49-F238E27FC236}">
                <a16:creationId xmlns:a16="http://schemas.microsoft.com/office/drawing/2014/main" id="{067F58C0-858F-B407-E532-FF32CB6A1D41}"/>
              </a:ext>
            </a:extLst>
          </p:cNvPr>
          <p:cNvSpPr txBox="1"/>
          <p:nvPr/>
        </p:nvSpPr>
        <p:spPr>
          <a:xfrm>
            <a:off x="8362845" y="2440537"/>
            <a:ext cx="3684437" cy="2246769"/>
          </a:xfrm>
          <a:prstGeom prst="rect">
            <a:avLst/>
          </a:prstGeom>
          <a:noFill/>
        </p:spPr>
        <p:txBody>
          <a:bodyPr wrap="square" rtlCol="0">
            <a:spAutoFit/>
          </a:bodyPr>
          <a:lstStyle/>
          <a:p>
            <a:pPr algn="ctr"/>
            <a:r>
              <a:rPr lang="en-US" sz="5400" b="1" dirty="0">
                <a:solidFill>
                  <a:schemeClr val="tx2">
                    <a:lumMod val="50000"/>
                  </a:schemeClr>
                </a:solidFill>
                <a:latin typeface="Aptos" panose="020B0004020202020204" pitchFamily="34" charset="0"/>
              </a:rPr>
              <a:t>Chart of Accounts</a:t>
            </a:r>
          </a:p>
          <a:p>
            <a:pPr algn="ctr"/>
            <a:r>
              <a:rPr lang="en-US" sz="3200" b="1" dirty="0">
                <a:solidFill>
                  <a:schemeClr val="tx2">
                    <a:lumMod val="50000"/>
                  </a:schemeClr>
                </a:solidFill>
                <a:latin typeface="Aptos" panose="020B0004020202020204" pitchFamily="34" charset="0"/>
              </a:rPr>
              <a:t>(2.3)</a:t>
            </a:r>
          </a:p>
        </p:txBody>
      </p:sp>
      <p:sp>
        <p:nvSpPr>
          <p:cNvPr id="7" name="TextBox 6">
            <a:extLst>
              <a:ext uri="{FF2B5EF4-FFF2-40B4-BE49-F238E27FC236}">
                <a16:creationId xmlns:a16="http://schemas.microsoft.com/office/drawing/2014/main" id="{0583C6A4-B70E-C43A-1D3F-A59E5E122512}"/>
              </a:ext>
            </a:extLst>
          </p:cNvPr>
          <p:cNvSpPr txBox="1"/>
          <p:nvPr/>
        </p:nvSpPr>
        <p:spPr>
          <a:xfrm>
            <a:off x="-3111019"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8" name="TextBox 7">
            <a:extLst>
              <a:ext uri="{FF2B5EF4-FFF2-40B4-BE49-F238E27FC236}">
                <a16:creationId xmlns:a16="http://schemas.microsoft.com/office/drawing/2014/main" id="{1D5FE90E-ADCF-ABB6-E91D-0B8C1A5DC6F0}"/>
              </a:ext>
            </a:extLst>
          </p:cNvPr>
          <p:cNvSpPr txBox="1"/>
          <p:nvPr/>
        </p:nvSpPr>
        <p:spPr>
          <a:xfrm>
            <a:off x="-3097694"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Tree>
    <p:extLst>
      <p:ext uri="{BB962C8B-B14F-4D97-AF65-F5344CB8AC3E}">
        <p14:creationId xmlns:p14="http://schemas.microsoft.com/office/powerpoint/2010/main" val="200943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13F36-E760-1B65-1007-38896C07B454}"/>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41C71E4C-4F07-DFC5-0451-A5ACEA8A5812}"/>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9824AC1-65F8-4DB4-E83B-689FB8630298}"/>
              </a:ext>
            </a:extLst>
          </p:cNvPr>
          <p:cNvSpPr/>
          <p:nvPr/>
        </p:nvSpPr>
        <p:spPr>
          <a:xfrm rot="205426">
            <a:off x="5886123" y="1958895"/>
            <a:ext cx="1183519" cy="1183519"/>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37AB244-E4CE-3C99-1C7D-686BE6BF9ABF}"/>
              </a:ext>
            </a:extLst>
          </p:cNvPr>
          <p:cNvSpPr/>
          <p:nvPr/>
        </p:nvSpPr>
        <p:spPr>
          <a:xfrm rot="205426">
            <a:off x="5998018" y="4167415"/>
            <a:ext cx="1180726" cy="1180726"/>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43F116A-8602-9468-A8C7-1838B362CD9E}"/>
              </a:ext>
            </a:extLst>
          </p:cNvPr>
          <p:cNvSpPr/>
          <p:nvPr/>
        </p:nvSpPr>
        <p:spPr>
          <a:xfrm rot="205426">
            <a:off x="9639841" y="4047847"/>
            <a:ext cx="1437385" cy="1419861"/>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8B758C4-DA11-4F13-A0D9-95F6625ED97D}"/>
              </a:ext>
            </a:extLst>
          </p:cNvPr>
          <p:cNvSpPr/>
          <p:nvPr/>
        </p:nvSpPr>
        <p:spPr>
          <a:xfrm rot="205426">
            <a:off x="7957174" y="5278122"/>
            <a:ext cx="661523" cy="661523"/>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90F07C4-44D4-27F7-22D2-D877E637D182}"/>
              </a:ext>
            </a:extLst>
          </p:cNvPr>
          <p:cNvSpPr/>
          <p:nvPr/>
        </p:nvSpPr>
        <p:spPr>
          <a:xfrm rot="205426">
            <a:off x="7019294" y="2161067"/>
            <a:ext cx="2825086" cy="282508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C9726BC-0906-CAE6-B6C3-30A3E70F706F}"/>
              </a:ext>
            </a:extLst>
          </p:cNvPr>
          <p:cNvSpPr/>
          <p:nvPr/>
        </p:nvSpPr>
        <p:spPr>
          <a:xfrm rot="205426">
            <a:off x="9682498" y="1760698"/>
            <a:ext cx="1327789" cy="1327789"/>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C2F90A91-B970-E472-51DE-F2463774F6A3}"/>
              </a:ext>
            </a:extLst>
          </p:cNvPr>
          <p:cNvSpPr/>
          <p:nvPr/>
        </p:nvSpPr>
        <p:spPr>
          <a:xfrm>
            <a:off x="2596549" y="1337811"/>
            <a:ext cx="1626678" cy="162086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F137DE3-583E-3E47-704E-C34F2FFBD87F}"/>
              </a:ext>
            </a:extLst>
          </p:cNvPr>
          <p:cNvSpPr/>
          <p:nvPr/>
        </p:nvSpPr>
        <p:spPr>
          <a:xfrm>
            <a:off x="246907" y="2491749"/>
            <a:ext cx="1051367" cy="1051367"/>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16A72EF-AE37-8777-7AEB-31F02B22CF53}"/>
              </a:ext>
            </a:extLst>
          </p:cNvPr>
          <p:cNvSpPr/>
          <p:nvPr/>
        </p:nvSpPr>
        <p:spPr>
          <a:xfrm>
            <a:off x="3453002" y="5258595"/>
            <a:ext cx="1317923" cy="131792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CF35F92-AA19-3F36-241A-1A4187630A31}"/>
              </a:ext>
            </a:extLst>
          </p:cNvPr>
          <p:cNvSpPr txBox="1"/>
          <p:nvPr/>
        </p:nvSpPr>
        <p:spPr>
          <a:xfrm>
            <a:off x="127795" y="685241"/>
            <a:ext cx="4810730" cy="532903"/>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Members</a:t>
            </a:r>
            <a:r>
              <a:rPr lang="en-US" sz="2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3606626-0E60-FDDB-26E5-0F9B69CFB20A}"/>
              </a:ext>
            </a:extLst>
          </p:cNvPr>
          <p:cNvGrpSpPr/>
          <p:nvPr/>
        </p:nvGrpSpPr>
        <p:grpSpPr>
          <a:xfrm>
            <a:off x="212683" y="152338"/>
            <a:ext cx="3475434" cy="570851"/>
            <a:chOff x="421506" y="-1814407"/>
            <a:chExt cx="7940300" cy="1540261"/>
          </a:xfrm>
        </p:grpSpPr>
        <p:sp>
          <p:nvSpPr>
            <p:cNvPr id="10" name="TextBox 9">
              <a:extLst>
                <a:ext uri="{FF2B5EF4-FFF2-40B4-BE49-F238E27FC236}">
                  <a16:creationId xmlns:a16="http://schemas.microsoft.com/office/drawing/2014/main" id="{C2FC04BC-53B7-BAA2-0770-D77A919E22A9}"/>
                </a:ext>
              </a:extLst>
            </p:cNvPr>
            <p:cNvSpPr txBox="1"/>
            <p:nvPr/>
          </p:nvSpPr>
          <p:spPr>
            <a:xfrm>
              <a:off x="516099" y="-1814407"/>
              <a:ext cx="7845707" cy="1437870"/>
            </a:xfrm>
            <a:prstGeom prst="rect">
              <a:avLst/>
            </a:prstGeom>
            <a:noFill/>
          </p:spPr>
          <p:txBody>
            <a:bodyPr wrap="square">
              <a:spAutoFit/>
            </a:bodyPr>
            <a:lstStyle/>
            <a:p>
              <a:pPr>
                <a:lnSpc>
                  <a:spcPct val="107000"/>
                </a:lnSpc>
                <a:spcAft>
                  <a:spcPts val="800"/>
                </a:spcAft>
              </a:pP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Project (</a:t>
              </a:r>
              <a:r>
                <a:rPr lang="en-US" sz="2800" b="1" u="sng" kern="100" dirty="0" err="1">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Rowad</a:t>
              </a:r>
              <a:r>
                <a:rPr lang="en-US" sz="28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 Masr</a:t>
              </a: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E7F0AF90-4487-2E32-FDB1-A0781220897F}"/>
                </a:ext>
              </a:extLst>
            </p:cNvPr>
            <p:cNvSpPr/>
            <p:nvPr/>
          </p:nvSpPr>
          <p:spPr>
            <a:xfrm>
              <a:off x="421506" y="-1693223"/>
              <a:ext cx="7746358" cy="1419077"/>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Oval 37">
            <a:extLst>
              <a:ext uri="{FF2B5EF4-FFF2-40B4-BE49-F238E27FC236}">
                <a16:creationId xmlns:a16="http://schemas.microsoft.com/office/drawing/2014/main" id="{59E7F878-2911-904A-AE20-86E18D513BA5}"/>
              </a:ext>
            </a:extLst>
          </p:cNvPr>
          <p:cNvSpPr/>
          <p:nvPr/>
        </p:nvSpPr>
        <p:spPr>
          <a:xfrm rot="205426">
            <a:off x="7999315" y="1005182"/>
            <a:ext cx="893545" cy="893545"/>
          </a:xfrm>
          <a:prstGeom prst="ellipse">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F1206FB-A6C8-78CF-66ED-DFC58E4D1D5F}"/>
              </a:ext>
            </a:extLst>
          </p:cNvPr>
          <p:cNvSpPr txBox="1"/>
          <p:nvPr/>
        </p:nvSpPr>
        <p:spPr>
          <a:xfrm>
            <a:off x="309115" y="3793372"/>
            <a:ext cx="3379002" cy="1431739"/>
          </a:xfrm>
          <a:prstGeom prst="rect">
            <a:avLst/>
          </a:prstGeom>
          <a:noFill/>
        </p:spPr>
        <p:txBody>
          <a:bodyPr wrap="square">
            <a:spAutoFit/>
          </a:bodyPr>
          <a:lstStyle/>
          <a:p>
            <a:pPr lvl="0" rtl="0">
              <a:lnSpc>
                <a:spcPct val="107000"/>
              </a:lnSpc>
              <a:spcAft>
                <a:spcPts val="800"/>
              </a:spcAft>
            </a:pPr>
            <a:r>
              <a:rPr lang="en-US" sz="36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Nada </a:t>
            </a:r>
            <a:r>
              <a:rPr lang="en-US" sz="3600" b="1" u="sng" kern="100" dirty="0" err="1">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Mohi</a:t>
            </a:r>
            <a:r>
              <a:rPr lang="en-US" sz="36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 </a:t>
            </a:r>
          </a:p>
          <a:p>
            <a:pPr lvl="0" rtl="0">
              <a:lnSpc>
                <a:spcPct val="107000"/>
              </a:lnSpc>
              <a:spcAft>
                <a:spcPts val="800"/>
              </a:spcAft>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Prepare </a:t>
            </a:r>
            <a:r>
              <a:rPr lang="en-US" sz="2000" b="1" dirty="0" err="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Powerpoint</a:t>
            </a: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presentation</a:t>
            </a:r>
            <a:endParaRPr lang="en-US" sz="2000" b="1" u="sng" kern="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76507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CF2F2-C7C8-BCA2-5B88-37DDCDC488A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23B3F0-4BC4-1537-046B-BCFD0E553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38A2AA87-59D6-0C5A-CC6A-1EB076E7DD08}"/>
              </a:ext>
            </a:extLst>
          </p:cNvPr>
          <p:cNvSpPr/>
          <p:nvPr/>
        </p:nvSpPr>
        <p:spPr>
          <a:xfrm rot="16481720">
            <a:off x="-487682"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92EFE1E0-9D2E-5F12-C31C-FE0842584A03}"/>
              </a:ext>
            </a:extLst>
          </p:cNvPr>
          <p:cNvSpPr/>
          <p:nvPr/>
        </p:nvSpPr>
        <p:spPr>
          <a:xfrm>
            <a:off x="-846243" y="3099275"/>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6D2828C-73BE-1EA8-88EA-5FDBE44BD684}"/>
              </a:ext>
            </a:extLst>
          </p:cNvPr>
          <p:cNvSpPr/>
          <p:nvPr/>
        </p:nvSpPr>
        <p:spPr>
          <a:xfrm rot="16481720">
            <a:off x="497070"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21F4F8D8-E76D-503B-4EC6-FBCC2A3E32C0}"/>
              </a:ext>
            </a:extLst>
          </p:cNvPr>
          <p:cNvSpPr/>
          <p:nvPr/>
        </p:nvSpPr>
        <p:spPr>
          <a:xfrm>
            <a:off x="-753419" y="3966752"/>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283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EAB30-AAF5-5AE9-19E4-83A18DCB5F3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835A31-A5CE-0B2A-5CD2-2B9AB6EAE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DB1EFB22-1C3F-F334-69F0-12AC753DDAC9}"/>
              </a:ext>
            </a:extLst>
          </p:cNvPr>
          <p:cNvSpPr/>
          <p:nvPr/>
        </p:nvSpPr>
        <p:spPr>
          <a:xfrm rot="16481720">
            <a:off x="-5477276"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24DC2123-1F93-E712-05BF-314D60D4B3A2}"/>
              </a:ext>
            </a:extLst>
          </p:cNvPr>
          <p:cNvSpPr/>
          <p:nvPr/>
        </p:nvSpPr>
        <p:spPr>
          <a:xfrm>
            <a:off x="-846243" y="615819"/>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556BCC05-EE7B-2B12-1845-197B834B8BDD}"/>
              </a:ext>
            </a:extLst>
          </p:cNvPr>
          <p:cNvSpPr/>
          <p:nvPr/>
        </p:nvSpPr>
        <p:spPr>
          <a:xfrm rot="16481720">
            <a:off x="4540025"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B5B5C57C-BF8D-51CF-BD73-5072CDF5C37A}"/>
              </a:ext>
            </a:extLst>
          </p:cNvPr>
          <p:cNvSpPr/>
          <p:nvPr/>
        </p:nvSpPr>
        <p:spPr>
          <a:xfrm>
            <a:off x="-753419" y="5592553"/>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277BA29-ABBD-6CA7-BF21-F7CA78E1403D}"/>
              </a:ext>
            </a:extLst>
          </p:cNvPr>
          <p:cNvSpPr txBox="1"/>
          <p:nvPr/>
        </p:nvSpPr>
        <p:spPr>
          <a:xfrm>
            <a:off x="1763922" y="1427327"/>
            <a:ext cx="8764349" cy="3970318"/>
          </a:xfrm>
          <a:prstGeom prst="rect">
            <a:avLst/>
          </a:prstGeom>
          <a:noFill/>
        </p:spPr>
        <p:txBody>
          <a:bodyPr wrap="square" rtlCol="0">
            <a:spAutoFit/>
          </a:bodyPr>
          <a:lstStyle/>
          <a:p>
            <a:pPr algn="ctr"/>
            <a:r>
              <a:rPr lang="en-US" sz="2800" dirty="0">
                <a:latin typeface="Cooper Black" panose="0208090404030B020404" pitchFamily="18" charset="0"/>
              </a:rPr>
              <a:t>Through Chart of Accounts form in Oracle, you can create many Charts of Accounts, which are shared between all the branches. You have to assign the COA that you will use for every company through another screen called Ledger.</a:t>
            </a:r>
          </a:p>
          <a:p>
            <a:pPr algn="ctr"/>
            <a:r>
              <a:rPr lang="en-US" sz="2800" dirty="0">
                <a:latin typeface="Cooper Black" panose="0208090404030B020404" pitchFamily="18" charset="0"/>
              </a:rPr>
              <a:t>-	General Tab Definitions:</a:t>
            </a:r>
          </a:p>
          <a:p>
            <a:pPr algn="ctr"/>
            <a:r>
              <a:rPr lang="en-US" sz="2800" dirty="0">
                <a:latin typeface="Cooper Black" panose="0208090404030B020404" pitchFamily="18" charset="0"/>
              </a:rPr>
              <a:t>	Select the Account Type in the Main Account Type Field. The types are as defined below:</a:t>
            </a:r>
          </a:p>
        </p:txBody>
      </p:sp>
    </p:spTree>
    <p:extLst>
      <p:ext uri="{BB962C8B-B14F-4D97-AF65-F5344CB8AC3E}">
        <p14:creationId xmlns:p14="http://schemas.microsoft.com/office/powerpoint/2010/main" val="358186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04288-9BCC-7530-084B-28AAE3F03D7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233631-D00C-771C-7467-F7A8A32B6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7CAB6D45-D8CF-364F-4289-8C8783D794D7}"/>
              </a:ext>
            </a:extLst>
          </p:cNvPr>
          <p:cNvSpPr/>
          <p:nvPr/>
        </p:nvSpPr>
        <p:spPr>
          <a:xfrm rot="16481720">
            <a:off x="4208081" y="4504462"/>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59AA37AA-F4B5-DB2C-FD9F-278656CC8B22}"/>
              </a:ext>
            </a:extLst>
          </p:cNvPr>
          <p:cNvSpPr/>
          <p:nvPr/>
        </p:nvSpPr>
        <p:spPr>
          <a:xfrm>
            <a:off x="-344259" y="5726922"/>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B263189C-33D4-C9FC-E0EF-AE2C5DCC6808}"/>
              </a:ext>
            </a:extLst>
          </p:cNvPr>
          <p:cNvSpPr/>
          <p:nvPr/>
        </p:nvSpPr>
        <p:spPr>
          <a:xfrm rot="16481720">
            <a:off x="-4752209"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161CE080-D04A-4AB0-E5A9-37FAD4EFDC7B}"/>
              </a:ext>
            </a:extLst>
          </p:cNvPr>
          <p:cNvSpPr/>
          <p:nvPr/>
        </p:nvSpPr>
        <p:spPr>
          <a:xfrm>
            <a:off x="-263237" y="854911"/>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32F21-7120-992D-FDAD-B60C577D93C3}"/>
              </a:ext>
            </a:extLst>
          </p:cNvPr>
          <p:cNvSpPr txBox="1"/>
          <p:nvPr/>
        </p:nvSpPr>
        <p:spPr>
          <a:xfrm>
            <a:off x="2215090" y="1514361"/>
            <a:ext cx="8028504" cy="4616648"/>
          </a:xfrm>
          <a:prstGeom prst="rect">
            <a:avLst/>
          </a:prstGeom>
          <a:noFill/>
        </p:spPr>
        <p:txBody>
          <a:bodyPr wrap="square" rtlCol="0">
            <a:spAutoFit/>
          </a:bodyPr>
          <a:lstStyle/>
          <a:p>
            <a:pPr algn="ctr"/>
            <a:r>
              <a:rPr lang="en-US" dirty="0">
                <a:latin typeface="Cooper Black" panose="0208090404030B020404" pitchFamily="18" charset="0"/>
              </a:rPr>
              <a:t>a.	Profit and Loss: To record revenue and expenses. The sum of all operating accounts determines the year-end results.</a:t>
            </a:r>
          </a:p>
          <a:p>
            <a:pPr algn="ctr"/>
            <a:r>
              <a:rPr lang="en-US" dirty="0" err="1">
                <a:latin typeface="Cooper Black" panose="0208090404030B020404" pitchFamily="18" charset="0"/>
              </a:rPr>
              <a:t>i</a:t>
            </a:r>
            <a:r>
              <a:rPr lang="en-US" dirty="0">
                <a:latin typeface="Cooper Black" panose="0208090404030B020404" pitchFamily="18" charset="0"/>
              </a:rPr>
              <a:t>.	Revenue: for the accounts which are of type “Revenue” and cannot be expenses.</a:t>
            </a:r>
          </a:p>
          <a:p>
            <a:pPr algn="ctr"/>
            <a:r>
              <a:rPr lang="en-US" dirty="0">
                <a:latin typeface="Cooper Black" panose="0208090404030B020404" pitchFamily="18" charset="0"/>
              </a:rPr>
              <a:t>ii.	Expense: for the accounts which are of type “Expense” and cannot be Revenues.</a:t>
            </a:r>
          </a:p>
          <a:p>
            <a:pPr algn="ctr"/>
            <a:r>
              <a:rPr lang="en-US" dirty="0">
                <a:latin typeface="Cooper Black" panose="0208090404030B020404" pitchFamily="18" charset="0"/>
              </a:rPr>
              <a:t>b.	Balance Sheet: Balance account resembles a transaction account. Use it to record assets, liabilities or equity transactions.</a:t>
            </a:r>
          </a:p>
          <a:p>
            <a:pPr algn="ctr"/>
            <a:r>
              <a:rPr lang="en-US" dirty="0" err="1">
                <a:latin typeface="Cooper Black" panose="0208090404030B020404" pitchFamily="18" charset="0"/>
              </a:rPr>
              <a:t>i</a:t>
            </a:r>
            <a:r>
              <a:rPr lang="en-US" dirty="0">
                <a:latin typeface="Cooper Black" panose="0208090404030B020404" pitchFamily="18" charset="0"/>
              </a:rPr>
              <a:t>.	Assets: for the Account type “Asset” with all asset types</a:t>
            </a:r>
          </a:p>
          <a:p>
            <a:pPr algn="ctr"/>
            <a:r>
              <a:rPr lang="en-US" dirty="0">
                <a:latin typeface="Cooper Black" panose="0208090404030B020404" pitchFamily="18" charset="0"/>
              </a:rPr>
              <a:t>ii.	Liability: for the Liability accounts only</a:t>
            </a:r>
          </a:p>
          <a:p>
            <a:pPr algn="ctr"/>
            <a:r>
              <a:rPr lang="en-US" dirty="0">
                <a:latin typeface="Cooper Black" panose="0208090404030B020404" pitchFamily="18" charset="0"/>
              </a:rPr>
              <a:t>iii.	Equity: for the Owner’s Equity accounts</a:t>
            </a:r>
          </a:p>
          <a:p>
            <a:pPr algn="ctr"/>
            <a:r>
              <a:rPr lang="en-US" dirty="0">
                <a:latin typeface="Cooper Black" panose="0208090404030B020404" pitchFamily="18" charset="0"/>
              </a:rPr>
              <a:t>c.	Total: Use this to add account intervals. For example, frequently it is useful to make a total of a range of revenue accounts to obtain a quick overview of the total sales for the current period</a:t>
            </a:r>
          </a:p>
          <a:p>
            <a:pPr algn="ctr"/>
            <a:endParaRPr lang="en-US" sz="2400" dirty="0">
              <a:latin typeface="Cooper Black" panose="0208090404030B020404" pitchFamily="18" charset="0"/>
            </a:endParaRPr>
          </a:p>
        </p:txBody>
      </p:sp>
    </p:spTree>
    <p:extLst>
      <p:ext uri="{BB962C8B-B14F-4D97-AF65-F5344CB8AC3E}">
        <p14:creationId xmlns:p14="http://schemas.microsoft.com/office/powerpoint/2010/main" val="426437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948AE-1B21-ABAF-0471-E0BA7B5926DB}"/>
            </a:ext>
          </a:extLst>
        </p:cNvPr>
        <p:cNvGrpSpPr/>
        <p:nvPr/>
      </p:nvGrpSpPr>
      <p:grpSpPr>
        <a:xfrm>
          <a:off x="0" y="0"/>
          <a:ext cx="0" cy="0"/>
          <a:chOff x="0" y="0"/>
          <a:chExt cx="0" cy="0"/>
        </a:xfrm>
      </p:grpSpPr>
      <p:sp>
        <p:nvSpPr>
          <p:cNvPr id="69" name="Freeform: Shape 68">
            <a:extLst>
              <a:ext uri="{FF2B5EF4-FFF2-40B4-BE49-F238E27FC236}">
                <a16:creationId xmlns:a16="http://schemas.microsoft.com/office/drawing/2014/main" id="{26B23FC9-8C0B-11F4-498D-245A5D414088}"/>
              </a:ext>
            </a:extLst>
          </p:cNvPr>
          <p:cNvSpPr/>
          <p:nvPr/>
        </p:nvSpPr>
        <p:spPr>
          <a:xfrm>
            <a:off x="-3485307" y="1996933"/>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4C1C38FD-D225-B931-6AEF-5707060B23E7}"/>
              </a:ext>
            </a:extLst>
          </p:cNvPr>
          <p:cNvSpPr/>
          <p:nvPr/>
        </p:nvSpPr>
        <p:spPr>
          <a:xfrm>
            <a:off x="-354308" y="-3941240"/>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D9810B93-73E6-4E02-447C-0D74658972D5}"/>
              </a:ext>
            </a:extLst>
          </p:cNvPr>
          <p:cNvSpPr/>
          <p:nvPr/>
        </p:nvSpPr>
        <p:spPr>
          <a:xfrm>
            <a:off x="9797144" y="-4279320"/>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D90D3C40-BA27-6764-74C9-D36794D26B51}"/>
              </a:ext>
            </a:extLst>
          </p:cNvPr>
          <p:cNvSpPr/>
          <p:nvPr/>
        </p:nvSpPr>
        <p:spPr>
          <a:xfrm>
            <a:off x="11280878" y="6858000"/>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C79DADDD-44EF-3C37-1BF3-1E5697F22A80}"/>
              </a:ext>
            </a:extLst>
          </p:cNvPr>
          <p:cNvSpPr/>
          <p:nvPr/>
        </p:nvSpPr>
        <p:spPr>
          <a:xfrm>
            <a:off x="1066682" y="8826806"/>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1" name="Group 80">
            <a:extLst>
              <a:ext uri="{FF2B5EF4-FFF2-40B4-BE49-F238E27FC236}">
                <a16:creationId xmlns:a16="http://schemas.microsoft.com/office/drawing/2014/main" id="{6089BF0D-8FD7-8736-D919-BA3B61295422}"/>
              </a:ext>
            </a:extLst>
          </p:cNvPr>
          <p:cNvGrpSpPr/>
          <p:nvPr/>
        </p:nvGrpSpPr>
        <p:grpSpPr>
          <a:xfrm>
            <a:off x="-5247050" y="-1461654"/>
            <a:ext cx="2711175" cy="1327987"/>
            <a:chOff x="527054" y="-38769"/>
            <a:chExt cx="3565606" cy="1746504"/>
          </a:xfrm>
        </p:grpSpPr>
        <p:sp>
          <p:nvSpPr>
            <p:cNvPr id="77" name="TextBox 76">
              <a:extLst>
                <a:ext uri="{FF2B5EF4-FFF2-40B4-BE49-F238E27FC236}">
                  <a16:creationId xmlns:a16="http://schemas.microsoft.com/office/drawing/2014/main" id="{E875897B-33B2-76DB-A778-24C5259DB500}"/>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78" name="TextBox 77">
              <a:extLst>
                <a:ext uri="{FF2B5EF4-FFF2-40B4-BE49-F238E27FC236}">
                  <a16:creationId xmlns:a16="http://schemas.microsoft.com/office/drawing/2014/main" id="{8C3893D8-7DA5-FB61-5335-7808E521715E}"/>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80" name="TextBox 79">
              <a:extLst>
                <a:ext uri="{FF2B5EF4-FFF2-40B4-BE49-F238E27FC236}">
                  <a16:creationId xmlns:a16="http://schemas.microsoft.com/office/drawing/2014/main" id="{05A17878-341C-555A-AEC9-A971C81872D0}"/>
                </a:ext>
              </a:extLst>
            </p:cNvPr>
            <p:cNvSpPr txBox="1"/>
            <p:nvPr/>
          </p:nvSpPr>
          <p:spPr>
            <a:xfrm>
              <a:off x="2902690" y="-38769"/>
              <a:ext cx="1189970"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1</a:t>
              </a:r>
            </a:p>
          </p:txBody>
        </p:sp>
      </p:grpSp>
      <p:grpSp>
        <p:nvGrpSpPr>
          <p:cNvPr id="91" name="Group 90">
            <a:extLst>
              <a:ext uri="{FF2B5EF4-FFF2-40B4-BE49-F238E27FC236}">
                <a16:creationId xmlns:a16="http://schemas.microsoft.com/office/drawing/2014/main" id="{5A98ED22-F96E-FF2A-99ED-3031C6D69C81}"/>
              </a:ext>
            </a:extLst>
          </p:cNvPr>
          <p:cNvGrpSpPr/>
          <p:nvPr/>
        </p:nvGrpSpPr>
        <p:grpSpPr>
          <a:xfrm>
            <a:off x="-7134710" y="2479058"/>
            <a:ext cx="2711175" cy="1569660"/>
            <a:chOff x="527054" y="-38769"/>
            <a:chExt cx="3565606" cy="2064341"/>
          </a:xfrm>
        </p:grpSpPr>
        <p:sp>
          <p:nvSpPr>
            <p:cNvPr id="92" name="TextBox 91">
              <a:extLst>
                <a:ext uri="{FF2B5EF4-FFF2-40B4-BE49-F238E27FC236}">
                  <a16:creationId xmlns:a16="http://schemas.microsoft.com/office/drawing/2014/main" id="{261E8894-BB94-8559-2985-CF77DA29D15A}"/>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93" name="TextBox 92">
              <a:extLst>
                <a:ext uri="{FF2B5EF4-FFF2-40B4-BE49-F238E27FC236}">
                  <a16:creationId xmlns:a16="http://schemas.microsoft.com/office/drawing/2014/main" id="{65F37C65-6CD5-50FA-7932-FADAE29456C1}"/>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94" name="TextBox 93">
              <a:extLst>
                <a:ext uri="{FF2B5EF4-FFF2-40B4-BE49-F238E27FC236}">
                  <a16:creationId xmlns:a16="http://schemas.microsoft.com/office/drawing/2014/main" id="{46254D26-6E9B-B13C-637F-805DEB9404E4}"/>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2</a:t>
              </a:r>
            </a:p>
          </p:txBody>
        </p:sp>
      </p:grpSp>
      <p:grpSp>
        <p:nvGrpSpPr>
          <p:cNvPr id="95" name="Group 94">
            <a:extLst>
              <a:ext uri="{FF2B5EF4-FFF2-40B4-BE49-F238E27FC236}">
                <a16:creationId xmlns:a16="http://schemas.microsoft.com/office/drawing/2014/main" id="{1286919C-9B15-8952-4D9B-070A5DA1621C}"/>
              </a:ext>
            </a:extLst>
          </p:cNvPr>
          <p:cNvGrpSpPr/>
          <p:nvPr/>
        </p:nvGrpSpPr>
        <p:grpSpPr>
          <a:xfrm>
            <a:off x="-4319925" y="9415511"/>
            <a:ext cx="2711175" cy="1569660"/>
            <a:chOff x="527054" y="-38769"/>
            <a:chExt cx="3565606" cy="2064341"/>
          </a:xfrm>
        </p:grpSpPr>
        <p:sp>
          <p:nvSpPr>
            <p:cNvPr id="96" name="TextBox 95">
              <a:extLst>
                <a:ext uri="{FF2B5EF4-FFF2-40B4-BE49-F238E27FC236}">
                  <a16:creationId xmlns:a16="http://schemas.microsoft.com/office/drawing/2014/main" id="{F75EF589-EABA-89D5-C5EE-DF37709B07C2}"/>
                </a:ext>
              </a:extLst>
            </p:cNvPr>
            <p:cNvSpPr txBox="1"/>
            <p:nvPr/>
          </p:nvSpPr>
          <p:spPr>
            <a:xfrm>
              <a:off x="527054" y="274614"/>
              <a:ext cx="2521545" cy="461666"/>
            </a:xfrm>
            <a:prstGeom prst="rect">
              <a:avLst/>
            </a:prstGeom>
            <a:noFill/>
          </p:spPr>
          <p:txBody>
            <a:bodyPr wrap="square" rtlCol="0">
              <a:spAutoFit/>
            </a:bodyPr>
            <a:lstStyle/>
            <a:p>
              <a:pPr algn="r"/>
              <a:r>
                <a:rPr lang="en-US" sz="2400" b="1" dirty="0">
                  <a:solidFill>
                    <a:schemeClr val="tx2">
                      <a:lumMod val="50000"/>
                    </a:schemeClr>
                  </a:solidFill>
                  <a:latin typeface="Aptos" panose="020B0004020202020204" pitchFamily="34" charset="0"/>
                </a:rPr>
                <a:t>Money</a:t>
              </a:r>
            </a:p>
          </p:txBody>
        </p:sp>
        <p:sp>
          <p:nvSpPr>
            <p:cNvPr id="97" name="TextBox 96">
              <a:extLst>
                <a:ext uri="{FF2B5EF4-FFF2-40B4-BE49-F238E27FC236}">
                  <a16:creationId xmlns:a16="http://schemas.microsoft.com/office/drawing/2014/main" id="{C4219DC3-9A7C-DE31-A9EE-603D3DB3BB7D}"/>
                </a:ext>
              </a:extLst>
            </p:cNvPr>
            <p:cNvSpPr txBox="1"/>
            <p:nvPr/>
          </p:nvSpPr>
          <p:spPr>
            <a:xfrm>
              <a:off x="527054" y="736280"/>
              <a:ext cx="2521545" cy="971455"/>
            </a:xfrm>
            <a:prstGeom prst="rect">
              <a:avLst/>
            </a:prstGeom>
            <a:noFill/>
          </p:spPr>
          <p:txBody>
            <a:bodyPr wrap="square" rtlCol="0">
              <a:spAutoFit/>
            </a:bodyPr>
            <a:lstStyle/>
            <a:p>
              <a:pPr algn="r"/>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98" name="TextBox 97">
              <a:extLst>
                <a:ext uri="{FF2B5EF4-FFF2-40B4-BE49-F238E27FC236}">
                  <a16:creationId xmlns:a16="http://schemas.microsoft.com/office/drawing/2014/main" id="{BF08103F-5B7C-3DC6-B719-8AD77156AEF5}"/>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3</a:t>
              </a:r>
            </a:p>
          </p:txBody>
        </p:sp>
      </p:grpSp>
      <p:grpSp>
        <p:nvGrpSpPr>
          <p:cNvPr id="111" name="Group 110">
            <a:extLst>
              <a:ext uri="{FF2B5EF4-FFF2-40B4-BE49-F238E27FC236}">
                <a16:creationId xmlns:a16="http://schemas.microsoft.com/office/drawing/2014/main" id="{A75CEAB7-85D6-888A-FEC7-6214B160CA92}"/>
              </a:ext>
            </a:extLst>
          </p:cNvPr>
          <p:cNvGrpSpPr/>
          <p:nvPr/>
        </p:nvGrpSpPr>
        <p:grpSpPr>
          <a:xfrm>
            <a:off x="13578568" y="-2617509"/>
            <a:ext cx="2652450" cy="1569660"/>
            <a:chOff x="-185160" y="-38769"/>
            <a:chExt cx="3488374" cy="2064341"/>
          </a:xfrm>
        </p:grpSpPr>
        <p:sp>
          <p:nvSpPr>
            <p:cNvPr id="112" name="TextBox 111">
              <a:extLst>
                <a:ext uri="{FF2B5EF4-FFF2-40B4-BE49-F238E27FC236}">
                  <a16:creationId xmlns:a16="http://schemas.microsoft.com/office/drawing/2014/main" id="{D08E88E4-ECFA-FC88-CC17-9DBD6D5B6CF4}"/>
                </a:ext>
              </a:extLst>
            </p:cNvPr>
            <p:cNvSpPr txBox="1"/>
            <p:nvPr/>
          </p:nvSpPr>
          <p:spPr>
            <a:xfrm>
              <a:off x="781669" y="274615"/>
              <a:ext cx="2521545" cy="607160"/>
            </a:xfrm>
            <a:prstGeom prst="rect">
              <a:avLst/>
            </a:prstGeom>
            <a:noFill/>
          </p:spPr>
          <p:txBody>
            <a:bodyPr wrap="square" rtlCol="0">
              <a:spAutoFit/>
            </a:bodyPr>
            <a:lstStyle/>
            <a:p>
              <a:r>
                <a:rPr lang="en-US" sz="2400" b="1" dirty="0">
                  <a:solidFill>
                    <a:schemeClr val="tx2">
                      <a:lumMod val="50000"/>
                    </a:schemeClr>
                  </a:solidFill>
                  <a:latin typeface="Aptos" panose="020B0004020202020204" pitchFamily="34" charset="0"/>
                </a:rPr>
                <a:t>Money</a:t>
              </a:r>
            </a:p>
          </p:txBody>
        </p:sp>
        <p:sp>
          <p:nvSpPr>
            <p:cNvPr id="113" name="TextBox 112">
              <a:extLst>
                <a:ext uri="{FF2B5EF4-FFF2-40B4-BE49-F238E27FC236}">
                  <a16:creationId xmlns:a16="http://schemas.microsoft.com/office/drawing/2014/main" id="{AEDB42E9-A0F8-0EB0-4284-FB09CFF23587}"/>
                </a:ext>
              </a:extLst>
            </p:cNvPr>
            <p:cNvSpPr txBox="1"/>
            <p:nvPr/>
          </p:nvSpPr>
          <p:spPr>
            <a:xfrm>
              <a:off x="774771" y="748111"/>
              <a:ext cx="2521545" cy="971455"/>
            </a:xfrm>
            <a:prstGeom prst="rect">
              <a:avLst/>
            </a:prstGeom>
            <a:noFill/>
          </p:spPr>
          <p:txBody>
            <a:bodyPr wrap="square" rtlCol="0">
              <a:spAutoFit/>
            </a:bodyPr>
            <a:lstStyle/>
            <a:p>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114" name="TextBox 113">
              <a:extLst>
                <a:ext uri="{FF2B5EF4-FFF2-40B4-BE49-F238E27FC236}">
                  <a16:creationId xmlns:a16="http://schemas.microsoft.com/office/drawing/2014/main" id="{5BC4560E-4B07-384D-7D98-DF292C2C0B5F}"/>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5</a:t>
              </a:r>
            </a:p>
          </p:txBody>
        </p:sp>
      </p:grpSp>
      <p:grpSp>
        <p:nvGrpSpPr>
          <p:cNvPr id="115" name="Group 114">
            <a:extLst>
              <a:ext uri="{FF2B5EF4-FFF2-40B4-BE49-F238E27FC236}">
                <a16:creationId xmlns:a16="http://schemas.microsoft.com/office/drawing/2014/main" id="{45311091-280B-7778-95B8-E5E8E3DCBEDB}"/>
              </a:ext>
            </a:extLst>
          </p:cNvPr>
          <p:cNvGrpSpPr/>
          <p:nvPr/>
        </p:nvGrpSpPr>
        <p:grpSpPr>
          <a:xfrm>
            <a:off x="11228881" y="11367291"/>
            <a:ext cx="2652450" cy="1569660"/>
            <a:chOff x="-185160" y="-38769"/>
            <a:chExt cx="3488374" cy="2064341"/>
          </a:xfrm>
        </p:grpSpPr>
        <p:sp>
          <p:nvSpPr>
            <p:cNvPr id="116" name="TextBox 115">
              <a:extLst>
                <a:ext uri="{FF2B5EF4-FFF2-40B4-BE49-F238E27FC236}">
                  <a16:creationId xmlns:a16="http://schemas.microsoft.com/office/drawing/2014/main" id="{D35CD4CD-032D-08DA-0F29-A9D320F1B41C}"/>
                </a:ext>
              </a:extLst>
            </p:cNvPr>
            <p:cNvSpPr txBox="1"/>
            <p:nvPr/>
          </p:nvSpPr>
          <p:spPr>
            <a:xfrm>
              <a:off x="781669" y="274615"/>
              <a:ext cx="2521545" cy="607160"/>
            </a:xfrm>
            <a:prstGeom prst="rect">
              <a:avLst/>
            </a:prstGeom>
            <a:noFill/>
          </p:spPr>
          <p:txBody>
            <a:bodyPr wrap="square" rtlCol="0">
              <a:spAutoFit/>
            </a:bodyPr>
            <a:lstStyle/>
            <a:p>
              <a:r>
                <a:rPr lang="en-US" sz="2400" b="1" dirty="0">
                  <a:solidFill>
                    <a:schemeClr val="tx2">
                      <a:lumMod val="50000"/>
                    </a:schemeClr>
                  </a:solidFill>
                  <a:latin typeface="Aptos" panose="020B0004020202020204" pitchFamily="34" charset="0"/>
                </a:rPr>
                <a:t>Money</a:t>
              </a:r>
            </a:p>
          </p:txBody>
        </p:sp>
        <p:sp>
          <p:nvSpPr>
            <p:cNvPr id="117" name="TextBox 116">
              <a:extLst>
                <a:ext uri="{FF2B5EF4-FFF2-40B4-BE49-F238E27FC236}">
                  <a16:creationId xmlns:a16="http://schemas.microsoft.com/office/drawing/2014/main" id="{3A7E363B-584D-DDA5-0765-B97B1EABF3E9}"/>
                </a:ext>
              </a:extLst>
            </p:cNvPr>
            <p:cNvSpPr txBox="1"/>
            <p:nvPr/>
          </p:nvSpPr>
          <p:spPr>
            <a:xfrm>
              <a:off x="774771" y="748111"/>
              <a:ext cx="2521545" cy="971455"/>
            </a:xfrm>
            <a:prstGeom prst="rect">
              <a:avLst/>
            </a:prstGeom>
            <a:noFill/>
          </p:spPr>
          <p:txBody>
            <a:bodyPr wrap="square" rtlCol="0">
              <a:spAutoFit/>
            </a:bodyPr>
            <a:lstStyle/>
            <a:p>
              <a:r>
                <a:rPr lang="en-US" sz="1400" dirty="0" err="1">
                  <a:solidFill>
                    <a:schemeClr val="tx2">
                      <a:lumMod val="50000"/>
                    </a:schemeClr>
                  </a:solidFill>
                </a:rPr>
                <a:t>Ajd</a:t>
              </a:r>
              <a:r>
                <a:rPr lang="en-US" sz="1400" dirty="0">
                  <a:solidFill>
                    <a:schemeClr val="tx2">
                      <a:lumMod val="50000"/>
                    </a:schemeClr>
                  </a:solidFill>
                </a:rPr>
                <a:t> </a:t>
              </a:r>
              <a:r>
                <a:rPr lang="en-US" sz="1400" dirty="0" err="1">
                  <a:solidFill>
                    <a:schemeClr val="tx2">
                      <a:lumMod val="50000"/>
                    </a:schemeClr>
                  </a:solidFill>
                </a:rPr>
                <a:t>aljfh</a:t>
              </a:r>
              <a:r>
                <a:rPr lang="en-US" sz="1400" dirty="0">
                  <a:solidFill>
                    <a:schemeClr val="tx2">
                      <a:lumMod val="50000"/>
                    </a:schemeClr>
                  </a:solidFill>
                </a:rPr>
                <a:t> </a:t>
              </a:r>
              <a:r>
                <a:rPr lang="en-US" sz="1400" dirty="0" err="1">
                  <a:solidFill>
                    <a:schemeClr val="tx2">
                      <a:lumMod val="50000"/>
                    </a:schemeClr>
                  </a:solidFill>
                </a:rPr>
                <a:t>aj</a:t>
              </a:r>
              <a:r>
                <a:rPr lang="en-US" sz="1400" dirty="0">
                  <a:solidFill>
                    <a:schemeClr val="tx2">
                      <a:lumMod val="50000"/>
                    </a:schemeClr>
                  </a:solidFill>
                </a:rPr>
                <a:t> </a:t>
              </a:r>
              <a:r>
                <a:rPr lang="en-US" sz="1400" dirty="0" err="1">
                  <a:solidFill>
                    <a:schemeClr val="tx2">
                      <a:lumMod val="50000"/>
                    </a:schemeClr>
                  </a:solidFill>
                </a:rPr>
                <a:t>laj</a:t>
              </a:r>
              <a:r>
                <a:rPr lang="en-US" sz="1400" dirty="0">
                  <a:solidFill>
                    <a:schemeClr val="tx2">
                      <a:lumMod val="50000"/>
                    </a:schemeClr>
                  </a:solidFill>
                </a:rPr>
                <a:t> </a:t>
              </a:r>
              <a:r>
                <a:rPr lang="en-US" sz="1400" dirty="0" err="1">
                  <a:solidFill>
                    <a:schemeClr val="tx2">
                      <a:lumMod val="50000"/>
                    </a:schemeClr>
                  </a:solidFill>
                </a:rPr>
                <a:t>fnfm</a:t>
              </a:r>
              <a:r>
                <a:rPr lang="en-US" sz="1400" dirty="0">
                  <a:solidFill>
                    <a:schemeClr val="tx2">
                      <a:lumMod val="50000"/>
                    </a:schemeClr>
                  </a:solidFill>
                </a:rPr>
                <a:t> j s </a:t>
              </a:r>
              <a:r>
                <a:rPr lang="en-US" sz="1400" dirty="0" err="1">
                  <a:solidFill>
                    <a:schemeClr val="tx2">
                      <a:lumMod val="50000"/>
                    </a:schemeClr>
                  </a:solidFill>
                </a:rPr>
                <a:t>m,gfs</a:t>
              </a:r>
              <a:r>
                <a:rPr lang="en-US" sz="1400" dirty="0">
                  <a:solidFill>
                    <a:schemeClr val="tx2">
                      <a:lumMod val="50000"/>
                    </a:schemeClr>
                  </a:solidFill>
                </a:rPr>
                <a:t> </a:t>
              </a:r>
              <a:r>
                <a:rPr lang="en-US" sz="1400" dirty="0" err="1">
                  <a:solidFill>
                    <a:schemeClr val="tx2">
                      <a:lumMod val="50000"/>
                    </a:schemeClr>
                  </a:solidFill>
                </a:rPr>
                <a:t>nj</a:t>
              </a:r>
              <a:r>
                <a:rPr lang="en-US" sz="1400" dirty="0">
                  <a:solidFill>
                    <a:schemeClr val="tx2">
                      <a:lumMod val="50000"/>
                    </a:schemeClr>
                  </a:solidFill>
                </a:rPr>
                <a:t> s </a:t>
              </a:r>
              <a:r>
                <a:rPr lang="en-US" sz="1400" dirty="0" err="1">
                  <a:solidFill>
                    <a:schemeClr val="tx2">
                      <a:lumMod val="50000"/>
                    </a:schemeClr>
                  </a:solidFill>
                </a:rPr>
                <a:t>nvsfjdk</a:t>
              </a:r>
              <a:r>
                <a:rPr lang="en-US" sz="1400" dirty="0">
                  <a:solidFill>
                    <a:schemeClr val="tx2">
                      <a:lumMod val="50000"/>
                    </a:schemeClr>
                  </a:solidFill>
                </a:rPr>
                <a:t> v </a:t>
              </a:r>
              <a:r>
                <a:rPr lang="en-US" sz="1400" dirty="0" err="1">
                  <a:solidFill>
                    <a:schemeClr val="tx2">
                      <a:lumMod val="50000"/>
                    </a:schemeClr>
                  </a:solidFill>
                </a:rPr>
                <a:t>vnfjsldvn</a:t>
              </a:r>
              <a:r>
                <a:rPr lang="en-US" sz="1400" dirty="0">
                  <a:solidFill>
                    <a:schemeClr val="tx2">
                      <a:lumMod val="50000"/>
                    </a:schemeClr>
                  </a:solidFill>
                </a:rPr>
                <a:t> </a:t>
              </a:r>
            </a:p>
          </p:txBody>
        </p:sp>
        <p:sp>
          <p:nvSpPr>
            <p:cNvPr id="118" name="TextBox 117">
              <a:extLst>
                <a:ext uri="{FF2B5EF4-FFF2-40B4-BE49-F238E27FC236}">
                  <a16:creationId xmlns:a16="http://schemas.microsoft.com/office/drawing/2014/main" id="{C2CBC14A-566A-9106-1523-CF7DBCD0932B}"/>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4</a:t>
              </a:r>
            </a:p>
          </p:txBody>
        </p:sp>
      </p:grpSp>
      <p:sp>
        <p:nvSpPr>
          <p:cNvPr id="119" name="TextBox 118">
            <a:extLst>
              <a:ext uri="{FF2B5EF4-FFF2-40B4-BE49-F238E27FC236}">
                <a16:creationId xmlns:a16="http://schemas.microsoft.com/office/drawing/2014/main" id="{D4B02F27-D872-A878-46CC-38B4F4F81186}"/>
              </a:ext>
            </a:extLst>
          </p:cNvPr>
          <p:cNvSpPr txBox="1"/>
          <p:nvPr/>
        </p:nvSpPr>
        <p:spPr>
          <a:xfrm>
            <a:off x="16928156" y="2279632"/>
            <a:ext cx="1917304" cy="1754326"/>
          </a:xfrm>
          <a:prstGeom prst="rect">
            <a:avLst/>
          </a:prstGeom>
          <a:noFill/>
        </p:spPr>
        <p:txBody>
          <a:bodyPr wrap="square" rtlCol="0">
            <a:spAutoFit/>
          </a:bodyPr>
          <a:lstStyle/>
          <a:p>
            <a:pPr algn="ctr"/>
            <a:r>
              <a:rPr lang="en-US" sz="5400" b="1" dirty="0">
                <a:solidFill>
                  <a:schemeClr val="tx2">
                    <a:lumMod val="50000"/>
                  </a:schemeClr>
                </a:solidFill>
                <a:latin typeface="Aptos" panose="020B0004020202020204" pitchFamily="34" charset="0"/>
              </a:rPr>
              <a:t>Main </a:t>
            </a:r>
          </a:p>
          <a:p>
            <a:pPr algn="ctr"/>
            <a:r>
              <a:rPr lang="en-US" sz="5400" b="1" dirty="0">
                <a:solidFill>
                  <a:schemeClr val="tx2">
                    <a:lumMod val="50000"/>
                  </a:schemeClr>
                </a:solidFill>
                <a:latin typeface="Aptos" panose="020B0004020202020204" pitchFamily="34" charset="0"/>
              </a:rPr>
              <a:t>Title</a:t>
            </a:r>
          </a:p>
        </p:txBody>
      </p:sp>
      <p:sp>
        <p:nvSpPr>
          <p:cNvPr id="2" name="Rectangle 1">
            <a:extLst>
              <a:ext uri="{FF2B5EF4-FFF2-40B4-BE49-F238E27FC236}">
                <a16:creationId xmlns:a16="http://schemas.microsoft.com/office/drawing/2014/main" id="{E6D1558A-6FA4-B337-7BB2-BF3C5938EDAB}"/>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A09B7E-3D68-37F8-95B7-317C7ACA085E}"/>
              </a:ext>
            </a:extLst>
          </p:cNvPr>
          <p:cNvSpPr txBox="1"/>
          <p:nvPr/>
        </p:nvSpPr>
        <p:spPr>
          <a:xfrm>
            <a:off x="3752489" y="1463395"/>
            <a:ext cx="4687020" cy="1015663"/>
          </a:xfrm>
          <a:prstGeom prst="rect">
            <a:avLst/>
          </a:prstGeom>
          <a:noFill/>
        </p:spPr>
        <p:txBody>
          <a:bodyPr wrap="square" rtlCol="0">
            <a:spAutoFit/>
          </a:bodyPr>
          <a:lstStyle/>
          <a:p>
            <a:pPr algn="ctr"/>
            <a:r>
              <a:rPr lang="en-US" sz="6000" b="1" dirty="0">
                <a:solidFill>
                  <a:schemeClr val="tx2">
                    <a:lumMod val="50000"/>
                  </a:schemeClr>
                </a:solidFill>
                <a:latin typeface="Aptos" panose="020B0004020202020204" pitchFamily="34" charset="0"/>
              </a:rPr>
              <a:t>(3) </a:t>
            </a:r>
            <a:r>
              <a:rPr lang="en-US" sz="6000" b="1" u="sng" dirty="0">
                <a:solidFill>
                  <a:schemeClr val="tx2">
                    <a:lumMod val="50000"/>
                  </a:schemeClr>
                </a:solidFill>
                <a:latin typeface="Aptos" panose="020B0004020202020204" pitchFamily="34" charset="0"/>
              </a:rPr>
              <a:t>Operation</a:t>
            </a:r>
          </a:p>
        </p:txBody>
      </p:sp>
      <p:sp>
        <p:nvSpPr>
          <p:cNvPr id="6" name="TextBox 5">
            <a:extLst>
              <a:ext uri="{FF2B5EF4-FFF2-40B4-BE49-F238E27FC236}">
                <a16:creationId xmlns:a16="http://schemas.microsoft.com/office/drawing/2014/main" id="{EBAB71EC-B41C-029C-CF7C-AF051F04BAB2}"/>
              </a:ext>
            </a:extLst>
          </p:cNvPr>
          <p:cNvSpPr txBox="1"/>
          <p:nvPr/>
        </p:nvSpPr>
        <p:spPr>
          <a:xfrm>
            <a:off x="4253780" y="2633380"/>
            <a:ext cx="3684437" cy="1815882"/>
          </a:xfrm>
          <a:prstGeom prst="rect">
            <a:avLst/>
          </a:prstGeom>
          <a:noFill/>
        </p:spPr>
        <p:txBody>
          <a:bodyPr wrap="square" rtlCol="0">
            <a:spAutoFit/>
          </a:bodyPr>
          <a:lstStyle/>
          <a:p>
            <a:pPr algn="ctr"/>
            <a:r>
              <a:rPr lang="en-US" sz="4000" b="1" dirty="0">
                <a:solidFill>
                  <a:schemeClr val="tx2">
                    <a:lumMod val="50000"/>
                  </a:schemeClr>
                </a:solidFill>
                <a:latin typeface="Aptos" panose="020B0004020202020204" pitchFamily="34" charset="0"/>
              </a:rPr>
              <a:t>Create General Journal</a:t>
            </a:r>
          </a:p>
          <a:p>
            <a:pPr algn="ctr"/>
            <a:r>
              <a:rPr lang="en-US" sz="3200" b="1" dirty="0">
                <a:solidFill>
                  <a:schemeClr val="tx2">
                    <a:lumMod val="50000"/>
                  </a:schemeClr>
                </a:solidFill>
                <a:latin typeface="Aptos" panose="020B0004020202020204" pitchFamily="34" charset="0"/>
              </a:rPr>
              <a:t>(3.1)</a:t>
            </a:r>
          </a:p>
        </p:txBody>
      </p:sp>
    </p:spTree>
    <p:extLst>
      <p:ext uri="{BB962C8B-B14F-4D97-AF65-F5344CB8AC3E}">
        <p14:creationId xmlns:p14="http://schemas.microsoft.com/office/powerpoint/2010/main" val="293600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56B5B-9C46-D559-3841-19C1B9E902E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DAD70D-7B1D-6CEE-E98F-B7D20B07B9E1}"/>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C4BFA471-4B6E-DB37-C890-7A76E2997CAF}"/>
              </a:ext>
            </a:extLst>
          </p:cNvPr>
          <p:cNvSpPr/>
          <p:nvPr/>
        </p:nvSpPr>
        <p:spPr>
          <a:xfrm>
            <a:off x="3876826" y="2329448"/>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E887D624-E578-3133-AE18-B54FF453C031}"/>
              </a:ext>
            </a:extLst>
          </p:cNvPr>
          <p:cNvSpPr/>
          <p:nvPr/>
        </p:nvSpPr>
        <p:spPr>
          <a:xfrm>
            <a:off x="3996737" y="1212651"/>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22738822-7BC8-5017-9C19-34734B9FFE38}"/>
              </a:ext>
            </a:extLst>
          </p:cNvPr>
          <p:cNvSpPr/>
          <p:nvPr/>
        </p:nvSpPr>
        <p:spPr>
          <a:xfrm>
            <a:off x="6093057" y="1212651"/>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BB30C021-76A4-4BE6-301D-A2175BDE8C28}"/>
              </a:ext>
            </a:extLst>
          </p:cNvPr>
          <p:cNvSpPr/>
          <p:nvPr/>
        </p:nvSpPr>
        <p:spPr>
          <a:xfrm>
            <a:off x="5766717" y="2750319"/>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0FEE8EFD-2FD7-7BB4-FC67-52790735B32C}"/>
              </a:ext>
            </a:extLst>
          </p:cNvPr>
          <p:cNvSpPr/>
          <p:nvPr/>
        </p:nvSpPr>
        <p:spPr>
          <a:xfrm>
            <a:off x="4590259" y="3421690"/>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1" name="Group 80">
            <a:extLst>
              <a:ext uri="{FF2B5EF4-FFF2-40B4-BE49-F238E27FC236}">
                <a16:creationId xmlns:a16="http://schemas.microsoft.com/office/drawing/2014/main" id="{B9DDE97F-7C16-7F56-2944-9FB137FCFE69}"/>
              </a:ext>
            </a:extLst>
          </p:cNvPr>
          <p:cNvGrpSpPr/>
          <p:nvPr/>
        </p:nvGrpSpPr>
        <p:grpSpPr>
          <a:xfrm>
            <a:off x="-300268" y="548657"/>
            <a:ext cx="4138321" cy="1193520"/>
            <a:chOff x="-1349859" y="-38769"/>
            <a:chExt cx="5442519" cy="1569660"/>
          </a:xfrm>
        </p:grpSpPr>
        <p:sp>
          <p:nvSpPr>
            <p:cNvPr id="77" name="TextBox 76">
              <a:extLst>
                <a:ext uri="{FF2B5EF4-FFF2-40B4-BE49-F238E27FC236}">
                  <a16:creationId xmlns:a16="http://schemas.microsoft.com/office/drawing/2014/main" id="{166B0A08-03E7-3FF9-9326-316214ED299B}"/>
                </a:ext>
              </a:extLst>
            </p:cNvPr>
            <p:cNvSpPr txBox="1"/>
            <p:nvPr/>
          </p:nvSpPr>
          <p:spPr>
            <a:xfrm>
              <a:off x="-1349859" y="612999"/>
              <a:ext cx="4553650" cy="526205"/>
            </a:xfrm>
            <a:prstGeom prst="rect">
              <a:avLst/>
            </a:prstGeom>
            <a:noFill/>
          </p:spPr>
          <p:txBody>
            <a:bodyPr wrap="square" rtlCol="0">
              <a:spAutoFit/>
            </a:bodyPr>
            <a:lstStyle/>
            <a:p>
              <a:pPr algn="r"/>
              <a:r>
                <a:rPr lang="en-US" sz="2000" b="1" u="sng" dirty="0">
                  <a:solidFill>
                    <a:schemeClr val="tx2">
                      <a:lumMod val="50000"/>
                    </a:schemeClr>
                  </a:solidFill>
                  <a:latin typeface="Aptos" panose="020B0004020202020204" pitchFamily="34" charset="0"/>
                </a:rPr>
                <a:t>Process ID Description </a:t>
              </a:r>
            </a:p>
          </p:txBody>
        </p:sp>
        <p:sp>
          <p:nvSpPr>
            <p:cNvPr id="78" name="TextBox 77">
              <a:extLst>
                <a:ext uri="{FF2B5EF4-FFF2-40B4-BE49-F238E27FC236}">
                  <a16:creationId xmlns:a16="http://schemas.microsoft.com/office/drawing/2014/main" id="{D63FFAA5-4D8B-656A-11A7-9231FF310755}"/>
                </a:ext>
              </a:extLst>
            </p:cNvPr>
            <p:cNvSpPr txBox="1"/>
            <p:nvPr/>
          </p:nvSpPr>
          <p:spPr>
            <a:xfrm>
              <a:off x="529182" y="1039861"/>
              <a:ext cx="2521545" cy="404773"/>
            </a:xfrm>
            <a:prstGeom prst="rect">
              <a:avLst/>
            </a:prstGeom>
            <a:noFill/>
          </p:spPr>
          <p:txBody>
            <a:bodyPr wrap="square" rtlCol="0">
              <a:spAutoFit/>
            </a:bodyPr>
            <a:lstStyle/>
            <a:p>
              <a:pPr algn="r"/>
              <a:r>
                <a:rPr lang="en-US" sz="1400" dirty="0">
                  <a:solidFill>
                    <a:schemeClr val="tx2">
                      <a:lumMod val="50000"/>
                    </a:schemeClr>
                  </a:solidFill>
                </a:rPr>
                <a:t>Create General Journal</a:t>
              </a:r>
            </a:p>
          </p:txBody>
        </p:sp>
        <p:sp>
          <p:nvSpPr>
            <p:cNvPr id="80" name="TextBox 79">
              <a:extLst>
                <a:ext uri="{FF2B5EF4-FFF2-40B4-BE49-F238E27FC236}">
                  <a16:creationId xmlns:a16="http://schemas.microsoft.com/office/drawing/2014/main" id="{4EDD26F8-DC3B-A49F-8903-7BB8465956B4}"/>
                </a:ext>
              </a:extLst>
            </p:cNvPr>
            <p:cNvSpPr txBox="1"/>
            <p:nvPr/>
          </p:nvSpPr>
          <p:spPr>
            <a:xfrm>
              <a:off x="2902690" y="-38769"/>
              <a:ext cx="1189970"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1</a:t>
              </a:r>
            </a:p>
          </p:txBody>
        </p:sp>
      </p:grpSp>
      <p:sp>
        <p:nvSpPr>
          <p:cNvPr id="92" name="TextBox 91">
            <a:extLst>
              <a:ext uri="{FF2B5EF4-FFF2-40B4-BE49-F238E27FC236}">
                <a16:creationId xmlns:a16="http://schemas.microsoft.com/office/drawing/2014/main" id="{AD88BFD3-CC53-7FE2-FF77-BB45219B4854}"/>
              </a:ext>
            </a:extLst>
          </p:cNvPr>
          <p:cNvSpPr txBox="1"/>
          <p:nvPr/>
        </p:nvSpPr>
        <p:spPr>
          <a:xfrm>
            <a:off x="291223" y="2871667"/>
            <a:ext cx="1917304" cy="461665"/>
          </a:xfrm>
          <a:prstGeom prst="rect">
            <a:avLst/>
          </a:prstGeom>
          <a:noFill/>
        </p:spPr>
        <p:txBody>
          <a:bodyPr wrap="square" rtlCol="0">
            <a:spAutoFit/>
          </a:bodyPr>
          <a:lstStyle/>
          <a:p>
            <a:pPr algn="r"/>
            <a:r>
              <a:rPr lang="en-US" sz="2400" b="1" u="sng" dirty="0">
                <a:solidFill>
                  <a:schemeClr val="tx2">
                    <a:lumMod val="50000"/>
                  </a:schemeClr>
                </a:solidFill>
                <a:latin typeface="Aptos" panose="020B0004020202020204" pitchFamily="34" charset="0"/>
              </a:rPr>
              <a:t>Persons</a:t>
            </a:r>
          </a:p>
        </p:txBody>
      </p:sp>
      <p:sp>
        <p:nvSpPr>
          <p:cNvPr id="93" name="TextBox 92">
            <a:extLst>
              <a:ext uri="{FF2B5EF4-FFF2-40B4-BE49-F238E27FC236}">
                <a16:creationId xmlns:a16="http://schemas.microsoft.com/office/drawing/2014/main" id="{6065F52C-7473-CDC4-7285-BE699E1EF57C}"/>
              </a:ext>
            </a:extLst>
          </p:cNvPr>
          <p:cNvSpPr txBox="1"/>
          <p:nvPr/>
        </p:nvSpPr>
        <p:spPr>
          <a:xfrm>
            <a:off x="1045049" y="3260886"/>
            <a:ext cx="1917304" cy="307777"/>
          </a:xfrm>
          <a:prstGeom prst="rect">
            <a:avLst/>
          </a:prstGeom>
          <a:noFill/>
        </p:spPr>
        <p:txBody>
          <a:bodyPr wrap="square" rtlCol="0">
            <a:spAutoFit/>
          </a:bodyPr>
          <a:lstStyle/>
          <a:p>
            <a:r>
              <a:rPr lang="en-US" sz="1400" dirty="0">
                <a:solidFill>
                  <a:schemeClr val="tx2">
                    <a:lumMod val="50000"/>
                  </a:schemeClr>
                </a:solidFill>
              </a:rPr>
              <a:t>•  Accountant</a:t>
            </a:r>
          </a:p>
        </p:txBody>
      </p:sp>
      <p:sp>
        <p:nvSpPr>
          <p:cNvPr id="94" name="TextBox 93">
            <a:extLst>
              <a:ext uri="{FF2B5EF4-FFF2-40B4-BE49-F238E27FC236}">
                <a16:creationId xmlns:a16="http://schemas.microsoft.com/office/drawing/2014/main" id="{ED678C10-1578-F93A-DC1B-CB9900AFC04F}"/>
              </a:ext>
            </a:extLst>
          </p:cNvPr>
          <p:cNvSpPr txBox="1"/>
          <p:nvPr/>
        </p:nvSpPr>
        <p:spPr>
          <a:xfrm>
            <a:off x="2456461" y="2659731"/>
            <a:ext cx="904816" cy="1569660"/>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2</a:t>
            </a:r>
          </a:p>
        </p:txBody>
      </p:sp>
      <p:grpSp>
        <p:nvGrpSpPr>
          <p:cNvPr id="95" name="Group 94">
            <a:extLst>
              <a:ext uri="{FF2B5EF4-FFF2-40B4-BE49-F238E27FC236}">
                <a16:creationId xmlns:a16="http://schemas.microsoft.com/office/drawing/2014/main" id="{B4EB258D-9B16-4A99-06A6-4697834B8ECD}"/>
              </a:ext>
            </a:extLst>
          </p:cNvPr>
          <p:cNvGrpSpPr/>
          <p:nvPr/>
        </p:nvGrpSpPr>
        <p:grpSpPr>
          <a:xfrm>
            <a:off x="307458" y="4583636"/>
            <a:ext cx="3530595" cy="1569660"/>
            <a:chOff x="-550608" y="-38769"/>
            <a:chExt cx="4643268" cy="2064341"/>
          </a:xfrm>
        </p:grpSpPr>
        <p:sp>
          <p:nvSpPr>
            <p:cNvPr id="96" name="TextBox 95">
              <a:extLst>
                <a:ext uri="{FF2B5EF4-FFF2-40B4-BE49-F238E27FC236}">
                  <a16:creationId xmlns:a16="http://schemas.microsoft.com/office/drawing/2014/main" id="{A4285BCE-C0CF-04E6-98D2-83C262794684}"/>
                </a:ext>
              </a:extLst>
            </p:cNvPr>
            <p:cNvSpPr txBox="1"/>
            <p:nvPr/>
          </p:nvSpPr>
          <p:spPr>
            <a:xfrm>
              <a:off x="-550608" y="276245"/>
              <a:ext cx="2521547" cy="607160"/>
            </a:xfrm>
            <a:prstGeom prst="rect">
              <a:avLst/>
            </a:prstGeom>
            <a:noFill/>
          </p:spPr>
          <p:txBody>
            <a:bodyPr wrap="square" rtlCol="0">
              <a:spAutoFit/>
            </a:bodyPr>
            <a:lstStyle/>
            <a:p>
              <a:pPr algn="r"/>
              <a:r>
                <a:rPr lang="en-US" sz="2400" b="1" u="sng" dirty="0">
                  <a:solidFill>
                    <a:schemeClr val="tx2">
                      <a:lumMod val="50000"/>
                    </a:schemeClr>
                  </a:solidFill>
                  <a:latin typeface="Aptos" panose="020B0004020202020204" pitchFamily="34" charset="0"/>
                </a:rPr>
                <a:t>Roles</a:t>
              </a:r>
            </a:p>
          </p:txBody>
        </p:sp>
        <p:sp>
          <p:nvSpPr>
            <p:cNvPr id="97" name="TextBox 96">
              <a:extLst>
                <a:ext uri="{FF2B5EF4-FFF2-40B4-BE49-F238E27FC236}">
                  <a16:creationId xmlns:a16="http://schemas.microsoft.com/office/drawing/2014/main" id="{DF52A9F9-814C-909F-DB2D-6E007E0949A6}"/>
                </a:ext>
              </a:extLst>
            </p:cNvPr>
            <p:cNvSpPr txBox="1"/>
            <p:nvPr/>
          </p:nvSpPr>
          <p:spPr>
            <a:xfrm>
              <a:off x="480414" y="861425"/>
              <a:ext cx="3303032" cy="688114"/>
            </a:xfrm>
            <a:prstGeom prst="rect">
              <a:avLst/>
            </a:prstGeom>
            <a:noFill/>
          </p:spPr>
          <p:txBody>
            <a:bodyPr wrap="square" rtlCol="0">
              <a:spAutoFit/>
            </a:bodyPr>
            <a:lstStyle/>
            <a:p>
              <a:r>
                <a:rPr lang="en-US" sz="1400" dirty="0">
                  <a:solidFill>
                    <a:schemeClr val="tx2">
                      <a:lumMod val="50000"/>
                    </a:schemeClr>
                  </a:solidFill>
                </a:rPr>
                <a:t> •  Create General Journal</a:t>
              </a:r>
            </a:p>
            <a:p>
              <a:pPr algn="r"/>
              <a:endParaRPr lang="en-US" sz="1400" dirty="0">
                <a:solidFill>
                  <a:schemeClr val="tx2">
                    <a:lumMod val="50000"/>
                  </a:schemeClr>
                </a:solidFill>
              </a:endParaRPr>
            </a:p>
          </p:txBody>
        </p:sp>
        <p:sp>
          <p:nvSpPr>
            <p:cNvPr id="98" name="TextBox 97">
              <a:extLst>
                <a:ext uri="{FF2B5EF4-FFF2-40B4-BE49-F238E27FC236}">
                  <a16:creationId xmlns:a16="http://schemas.microsoft.com/office/drawing/2014/main" id="{EE076B26-3C7E-BCEE-877A-B2F53A38F327}"/>
                </a:ext>
              </a:extLst>
            </p:cNvPr>
            <p:cNvSpPr txBox="1"/>
            <p:nvPr/>
          </p:nvSpPr>
          <p:spPr>
            <a:xfrm>
              <a:off x="290269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3</a:t>
              </a:r>
            </a:p>
          </p:txBody>
        </p:sp>
      </p:grpSp>
      <p:grpSp>
        <p:nvGrpSpPr>
          <p:cNvPr id="111" name="Group 110">
            <a:extLst>
              <a:ext uri="{FF2B5EF4-FFF2-40B4-BE49-F238E27FC236}">
                <a16:creationId xmlns:a16="http://schemas.microsoft.com/office/drawing/2014/main" id="{BA0B8AA1-4EDC-AFD9-6F3B-D66CB4047518}"/>
              </a:ext>
            </a:extLst>
          </p:cNvPr>
          <p:cNvGrpSpPr/>
          <p:nvPr/>
        </p:nvGrpSpPr>
        <p:grpSpPr>
          <a:xfrm>
            <a:off x="8108591" y="445922"/>
            <a:ext cx="3938690" cy="1569659"/>
            <a:chOff x="-185160" y="-38769"/>
            <a:chExt cx="5179975" cy="2064341"/>
          </a:xfrm>
        </p:grpSpPr>
        <p:sp>
          <p:nvSpPr>
            <p:cNvPr id="112" name="TextBox 111">
              <a:extLst>
                <a:ext uri="{FF2B5EF4-FFF2-40B4-BE49-F238E27FC236}">
                  <a16:creationId xmlns:a16="http://schemas.microsoft.com/office/drawing/2014/main" id="{4BC5CCD9-5F1C-E3F5-E3B4-58CD3AA82CD8}"/>
                </a:ext>
              </a:extLst>
            </p:cNvPr>
            <p:cNvSpPr txBox="1"/>
            <p:nvPr/>
          </p:nvSpPr>
          <p:spPr>
            <a:xfrm>
              <a:off x="781668" y="274615"/>
              <a:ext cx="4177748" cy="607160"/>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113" name="TextBox 112">
              <a:extLst>
                <a:ext uri="{FF2B5EF4-FFF2-40B4-BE49-F238E27FC236}">
                  <a16:creationId xmlns:a16="http://schemas.microsoft.com/office/drawing/2014/main" id="{587B4E0E-46DB-300F-CEFA-F9ECC8990952}"/>
                </a:ext>
              </a:extLst>
            </p:cNvPr>
            <p:cNvSpPr txBox="1"/>
            <p:nvPr/>
          </p:nvSpPr>
          <p:spPr>
            <a:xfrm>
              <a:off x="774771" y="880137"/>
              <a:ext cx="4220044" cy="971456"/>
            </a:xfrm>
            <a:prstGeom prst="rect">
              <a:avLst/>
            </a:prstGeom>
            <a:noFill/>
          </p:spPr>
          <p:txBody>
            <a:bodyPr wrap="square" rtlCol="0">
              <a:spAutoFit/>
            </a:bodyPr>
            <a:lstStyle/>
            <a:p>
              <a:r>
                <a:rPr lang="en-US" sz="1400" b="1" dirty="0">
                  <a:solidFill>
                    <a:schemeClr val="tx2">
                      <a:lumMod val="50000"/>
                    </a:schemeClr>
                  </a:solidFill>
                </a:rPr>
                <a:t>Step Introduction:</a:t>
              </a:r>
            </a:p>
            <a:p>
              <a:r>
                <a:rPr lang="en-US" sz="1400" dirty="0">
                  <a:solidFill>
                    <a:schemeClr val="tx2">
                      <a:lumMod val="50000"/>
                    </a:schemeClr>
                  </a:solidFill>
                </a:rPr>
                <a:t>•  Create General Journal from GL.</a:t>
              </a:r>
            </a:p>
            <a:p>
              <a:r>
                <a:rPr lang="en-US" sz="1400" dirty="0">
                  <a:solidFill>
                    <a:schemeClr val="tx2">
                      <a:lumMod val="50000"/>
                    </a:schemeClr>
                  </a:solidFill>
                </a:rPr>
                <a:t>•  Steps:</a:t>
              </a:r>
            </a:p>
          </p:txBody>
        </p:sp>
        <p:sp>
          <p:nvSpPr>
            <p:cNvPr id="114" name="TextBox 113">
              <a:extLst>
                <a:ext uri="{FF2B5EF4-FFF2-40B4-BE49-F238E27FC236}">
                  <a16:creationId xmlns:a16="http://schemas.microsoft.com/office/drawing/2014/main" id="{EE28E34A-DAAB-F9A8-95F1-1B0CA3D5373B}"/>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5</a:t>
              </a:r>
            </a:p>
          </p:txBody>
        </p:sp>
      </p:grpSp>
      <p:grpSp>
        <p:nvGrpSpPr>
          <p:cNvPr id="115" name="Group 114">
            <a:extLst>
              <a:ext uri="{FF2B5EF4-FFF2-40B4-BE49-F238E27FC236}">
                <a16:creationId xmlns:a16="http://schemas.microsoft.com/office/drawing/2014/main" id="{8434D813-D506-1BEB-DBF3-C6C84B857A87}"/>
              </a:ext>
            </a:extLst>
          </p:cNvPr>
          <p:cNvGrpSpPr/>
          <p:nvPr/>
        </p:nvGrpSpPr>
        <p:grpSpPr>
          <a:xfrm>
            <a:off x="8113836" y="4568163"/>
            <a:ext cx="3151979" cy="1569660"/>
            <a:chOff x="-185160" y="-38769"/>
            <a:chExt cx="4145330" cy="2064341"/>
          </a:xfrm>
        </p:grpSpPr>
        <p:sp>
          <p:nvSpPr>
            <p:cNvPr id="116" name="TextBox 115">
              <a:extLst>
                <a:ext uri="{FF2B5EF4-FFF2-40B4-BE49-F238E27FC236}">
                  <a16:creationId xmlns:a16="http://schemas.microsoft.com/office/drawing/2014/main" id="{722AE050-9249-EC9E-1458-DE5B3A957661}"/>
                </a:ext>
              </a:extLst>
            </p:cNvPr>
            <p:cNvSpPr txBox="1"/>
            <p:nvPr/>
          </p:nvSpPr>
          <p:spPr>
            <a:xfrm>
              <a:off x="781669" y="274615"/>
              <a:ext cx="2521545" cy="607160"/>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Frequency</a:t>
              </a:r>
            </a:p>
          </p:txBody>
        </p:sp>
        <p:sp>
          <p:nvSpPr>
            <p:cNvPr id="117" name="TextBox 116">
              <a:extLst>
                <a:ext uri="{FF2B5EF4-FFF2-40B4-BE49-F238E27FC236}">
                  <a16:creationId xmlns:a16="http://schemas.microsoft.com/office/drawing/2014/main" id="{341A8C28-892D-0CBA-BA11-823F5C10E2F5}"/>
                </a:ext>
              </a:extLst>
            </p:cNvPr>
            <p:cNvSpPr txBox="1"/>
            <p:nvPr/>
          </p:nvSpPr>
          <p:spPr>
            <a:xfrm>
              <a:off x="774769" y="833729"/>
              <a:ext cx="3185401" cy="688114"/>
            </a:xfrm>
            <a:prstGeom prst="rect">
              <a:avLst/>
            </a:prstGeom>
            <a:noFill/>
          </p:spPr>
          <p:txBody>
            <a:bodyPr wrap="square" rtlCol="0">
              <a:spAutoFit/>
            </a:bodyPr>
            <a:lstStyle/>
            <a:p>
              <a:r>
                <a:rPr lang="en-US" sz="1400" dirty="0">
                  <a:solidFill>
                    <a:schemeClr val="tx2">
                      <a:lumMod val="50000"/>
                    </a:schemeClr>
                  </a:solidFill>
                </a:rPr>
                <a:t>•  Daily Procedure.</a:t>
              </a:r>
            </a:p>
            <a:p>
              <a:r>
                <a:rPr lang="en-US" sz="1400" dirty="0">
                  <a:solidFill>
                    <a:schemeClr val="tx2">
                      <a:lumMod val="50000"/>
                    </a:schemeClr>
                  </a:solidFill>
                </a:rPr>
                <a:t>•  As Needed</a:t>
              </a:r>
            </a:p>
          </p:txBody>
        </p:sp>
        <p:sp>
          <p:nvSpPr>
            <p:cNvPr id="118" name="TextBox 117">
              <a:extLst>
                <a:ext uri="{FF2B5EF4-FFF2-40B4-BE49-F238E27FC236}">
                  <a16:creationId xmlns:a16="http://schemas.microsoft.com/office/drawing/2014/main" id="{0D84B48B-AD67-01CD-44DC-09F24200BE41}"/>
                </a:ext>
              </a:extLst>
            </p:cNvPr>
            <p:cNvSpPr txBox="1"/>
            <p:nvPr/>
          </p:nvSpPr>
          <p:spPr>
            <a:xfrm>
              <a:off x="-185160" y="-38769"/>
              <a:ext cx="1189970" cy="2064341"/>
            </a:xfrm>
            <a:prstGeom prst="rect">
              <a:avLst/>
            </a:prstGeom>
            <a:noFill/>
          </p:spPr>
          <p:txBody>
            <a:bodyPr wrap="square">
              <a:spAutoFit/>
            </a:bodyPr>
            <a:lstStyle/>
            <a:p>
              <a:pPr algn="ctr"/>
              <a:r>
                <a:rPr lang="en-US" sz="9600" b="1" dirty="0">
                  <a:solidFill>
                    <a:schemeClr val="tx2">
                      <a:lumMod val="50000"/>
                    </a:schemeClr>
                  </a:solidFill>
                  <a:latin typeface="Aptos" panose="020B0004020202020204" pitchFamily="34" charset="0"/>
                  <a:cs typeface="Arial" panose="020B0604020202020204" pitchFamily="34" charset="0"/>
                </a:rPr>
                <a:t>4</a:t>
              </a:r>
            </a:p>
          </p:txBody>
        </p:sp>
      </p:grpSp>
      <p:sp>
        <p:nvSpPr>
          <p:cNvPr id="2" name="TextBox 1">
            <a:extLst>
              <a:ext uri="{FF2B5EF4-FFF2-40B4-BE49-F238E27FC236}">
                <a16:creationId xmlns:a16="http://schemas.microsoft.com/office/drawing/2014/main" id="{DFF4B917-DDC6-E839-C325-55A3C96EFA83}"/>
              </a:ext>
            </a:extLst>
          </p:cNvPr>
          <p:cNvSpPr txBox="1"/>
          <p:nvPr/>
        </p:nvSpPr>
        <p:spPr>
          <a:xfrm>
            <a:off x="8362845" y="2633380"/>
            <a:ext cx="3684437" cy="1815882"/>
          </a:xfrm>
          <a:prstGeom prst="rect">
            <a:avLst/>
          </a:prstGeom>
          <a:noFill/>
        </p:spPr>
        <p:txBody>
          <a:bodyPr wrap="square" rtlCol="0">
            <a:spAutoFit/>
          </a:bodyPr>
          <a:lstStyle/>
          <a:p>
            <a:pPr algn="ctr"/>
            <a:r>
              <a:rPr lang="en-US" sz="4000" b="1" dirty="0">
                <a:solidFill>
                  <a:schemeClr val="tx2">
                    <a:lumMod val="50000"/>
                  </a:schemeClr>
                </a:solidFill>
                <a:latin typeface="Aptos" panose="020B0004020202020204" pitchFamily="34" charset="0"/>
              </a:rPr>
              <a:t>Create General Journal</a:t>
            </a:r>
          </a:p>
          <a:p>
            <a:pPr algn="ctr"/>
            <a:r>
              <a:rPr lang="en-US" sz="3200" b="1" dirty="0">
                <a:solidFill>
                  <a:schemeClr val="tx2">
                    <a:lumMod val="50000"/>
                  </a:schemeClr>
                </a:solidFill>
                <a:latin typeface="Aptos" panose="020B0004020202020204" pitchFamily="34" charset="0"/>
              </a:rPr>
              <a:t>(3.1)</a:t>
            </a:r>
          </a:p>
        </p:txBody>
      </p:sp>
      <p:sp>
        <p:nvSpPr>
          <p:cNvPr id="7" name="TextBox 6">
            <a:extLst>
              <a:ext uri="{FF2B5EF4-FFF2-40B4-BE49-F238E27FC236}">
                <a16:creationId xmlns:a16="http://schemas.microsoft.com/office/drawing/2014/main" id="{E1996437-3CE7-F451-FA60-3E95355D5C51}"/>
              </a:ext>
            </a:extLst>
          </p:cNvPr>
          <p:cNvSpPr txBox="1"/>
          <p:nvPr/>
        </p:nvSpPr>
        <p:spPr>
          <a:xfrm>
            <a:off x="-3111019"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8" name="TextBox 7">
            <a:extLst>
              <a:ext uri="{FF2B5EF4-FFF2-40B4-BE49-F238E27FC236}">
                <a16:creationId xmlns:a16="http://schemas.microsoft.com/office/drawing/2014/main" id="{83A94FBA-2AF1-3E43-02A0-7AF4555AC37A}"/>
              </a:ext>
            </a:extLst>
          </p:cNvPr>
          <p:cNvSpPr txBox="1"/>
          <p:nvPr/>
        </p:nvSpPr>
        <p:spPr>
          <a:xfrm>
            <a:off x="-3097694"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Tree>
    <p:extLst>
      <p:ext uri="{BB962C8B-B14F-4D97-AF65-F5344CB8AC3E}">
        <p14:creationId xmlns:p14="http://schemas.microsoft.com/office/powerpoint/2010/main" val="429125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A3D2-837E-8505-E169-B9BEB9DD620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DE6C2B4-9266-9A9A-B7DF-E1D4EF198103}"/>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67E020A-8CAF-1204-CDF7-A077E5C93E79}"/>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EE687CEE-CC32-5F73-A4D8-857343D707BA}"/>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E67D8010-67D0-7A1A-A844-65C4F1DAEEF1}"/>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pic>
        <p:nvPicPr>
          <p:cNvPr id="3" name="Picture 2">
            <a:extLst>
              <a:ext uri="{FF2B5EF4-FFF2-40B4-BE49-F238E27FC236}">
                <a16:creationId xmlns:a16="http://schemas.microsoft.com/office/drawing/2014/main" id="{A5F88DBE-8569-654F-8972-67389B3DB17C}"/>
              </a:ext>
            </a:extLst>
          </p:cNvPr>
          <p:cNvPicPr>
            <a:picLocks noChangeAspect="1"/>
          </p:cNvPicPr>
          <p:nvPr/>
        </p:nvPicPr>
        <p:blipFill>
          <a:blip r:embed="rId2">
            <a:extLst>
              <a:ext uri="{28A0092B-C50C-407E-A947-70E740481C1C}">
                <a14:useLocalDpi xmlns:a14="http://schemas.microsoft.com/office/drawing/2010/main" val="0"/>
              </a:ext>
            </a:extLst>
          </a:blip>
          <a:srcRect l="23768" t="6712" r="25170" b="5914"/>
          <a:stretch/>
        </p:blipFill>
        <p:spPr>
          <a:xfrm>
            <a:off x="12401161" y="461665"/>
            <a:ext cx="5904293" cy="5976000"/>
          </a:xfrm>
          <a:prstGeom prst="rect">
            <a:avLst/>
          </a:prstGeom>
          <a:ln w="60325">
            <a:solidFill>
              <a:schemeClr val="tx1"/>
            </a:solidFill>
          </a:ln>
        </p:spPr>
      </p:pic>
    </p:spTree>
    <p:extLst>
      <p:ext uri="{BB962C8B-B14F-4D97-AF65-F5344CB8AC3E}">
        <p14:creationId xmlns:p14="http://schemas.microsoft.com/office/powerpoint/2010/main" val="2865854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CC9CA-14DA-D96F-FA45-45C54A8C8C3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F30EB2F-C379-BFE8-4102-9D9F87C50CFD}"/>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8FF192-86EC-24DD-94C5-72A64E333F8B}"/>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0C04FCB7-AB6D-F0CF-00E8-8051CD19DFBD}"/>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D5DADA82-9212-65B5-BA90-6DA2B9D9E011}"/>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pic>
        <p:nvPicPr>
          <p:cNvPr id="6" name="Picture 5">
            <a:extLst>
              <a:ext uri="{FF2B5EF4-FFF2-40B4-BE49-F238E27FC236}">
                <a16:creationId xmlns:a16="http://schemas.microsoft.com/office/drawing/2014/main" id="{55EF21BC-DE97-2B68-13B8-4495C8903222}"/>
              </a:ext>
            </a:extLst>
          </p:cNvPr>
          <p:cNvPicPr>
            <a:picLocks noChangeAspect="1"/>
          </p:cNvPicPr>
          <p:nvPr/>
        </p:nvPicPr>
        <p:blipFill>
          <a:blip r:embed="rId2">
            <a:extLst>
              <a:ext uri="{28A0092B-C50C-407E-A947-70E740481C1C}">
                <a14:useLocalDpi xmlns:a14="http://schemas.microsoft.com/office/drawing/2010/main" val="0"/>
              </a:ext>
            </a:extLst>
          </a:blip>
          <a:srcRect l="23768" t="6712" r="25170" b="5914"/>
          <a:stretch/>
        </p:blipFill>
        <p:spPr>
          <a:xfrm>
            <a:off x="6184489" y="461665"/>
            <a:ext cx="5904293" cy="5976000"/>
          </a:xfrm>
          <a:prstGeom prst="rect">
            <a:avLst/>
          </a:prstGeom>
          <a:ln w="60325">
            <a:solidFill>
              <a:schemeClr val="tx1"/>
            </a:solidFill>
          </a:ln>
        </p:spPr>
      </p:pic>
      <p:sp>
        <p:nvSpPr>
          <p:cNvPr id="7" name="TextBox 6">
            <a:extLst>
              <a:ext uri="{FF2B5EF4-FFF2-40B4-BE49-F238E27FC236}">
                <a16:creationId xmlns:a16="http://schemas.microsoft.com/office/drawing/2014/main" id="{4801CBCC-D3CE-23CF-D617-AD68E37D3761}"/>
              </a:ext>
            </a:extLst>
          </p:cNvPr>
          <p:cNvSpPr txBox="1"/>
          <p:nvPr/>
        </p:nvSpPr>
        <p:spPr>
          <a:xfrm>
            <a:off x="0" y="1631216"/>
            <a:ext cx="10019029" cy="3970318"/>
          </a:xfrm>
          <a:prstGeom prst="rect">
            <a:avLst/>
          </a:prstGeom>
          <a:noFill/>
        </p:spPr>
        <p:txBody>
          <a:bodyPr wrap="square" rtlCol="0">
            <a:spAutoFit/>
          </a:bodyPr>
          <a:lstStyle/>
          <a:p>
            <a:r>
              <a:rPr lang="en-US" sz="2800" dirty="0">
                <a:solidFill>
                  <a:schemeClr val="tx2">
                    <a:lumMod val="50000"/>
                  </a:schemeClr>
                </a:solidFill>
                <a:highlight>
                  <a:srgbClr val="C0C0C0"/>
                </a:highlight>
              </a:rPr>
              <a:t>Navigate to the General Ledger Module:</a:t>
            </a:r>
          </a:p>
          <a:p>
            <a:endParaRPr lang="en-US" sz="2800" dirty="0">
              <a:solidFill>
                <a:schemeClr val="tx2">
                  <a:lumMod val="50000"/>
                </a:schemeClr>
              </a:solidFill>
            </a:endParaRPr>
          </a:p>
          <a:p>
            <a:r>
              <a:rPr lang="en-US" sz="2800" dirty="0">
                <a:solidFill>
                  <a:schemeClr val="tx2">
                    <a:lumMod val="50000"/>
                  </a:schemeClr>
                </a:solidFill>
              </a:rPr>
              <a:t>     • From the main menu</a:t>
            </a:r>
          </a:p>
          <a:p>
            <a:r>
              <a:rPr lang="en-US" sz="2800" dirty="0">
                <a:solidFill>
                  <a:schemeClr val="tx2">
                    <a:lumMod val="50000"/>
                  </a:schemeClr>
                </a:solidFill>
              </a:rPr>
              <a:t>     • navigate to the </a:t>
            </a:r>
            <a:r>
              <a:rPr lang="en-US" sz="2800" dirty="0">
                <a:solidFill>
                  <a:schemeClr val="tx2">
                    <a:lumMod val="50000"/>
                  </a:schemeClr>
                </a:solidFill>
                <a:highlight>
                  <a:srgbClr val="C0C0C0"/>
                </a:highlight>
              </a:rPr>
              <a:t>General</a:t>
            </a:r>
          </a:p>
          <a:p>
            <a:r>
              <a:rPr lang="en-US" sz="2800" dirty="0">
                <a:solidFill>
                  <a:schemeClr val="tx2">
                    <a:lumMod val="50000"/>
                  </a:schemeClr>
                </a:solidFill>
              </a:rPr>
              <a:t>        </a:t>
            </a:r>
            <a:r>
              <a:rPr lang="en-US" sz="2800" dirty="0">
                <a:solidFill>
                  <a:schemeClr val="tx2">
                    <a:lumMod val="50000"/>
                  </a:schemeClr>
                </a:solidFill>
                <a:highlight>
                  <a:srgbClr val="C0C0C0"/>
                </a:highlight>
              </a:rPr>
              <a:t>Ledger</a:t>
            </a:r>
            <a:r>
              <a:rPr lang="en-US" sz="2800" dirty="0">
                <a:solidFill>
                  <a:schemeClr val="tx2">
                    <a:lumMod val="50000"/>
                  </a:schemeClr>
                </a:solidFill>
              </a:rPr>
              <a:t> module</a:t>
            </a:r>
          </a:p>
          <a:p>
            <a:endParaRPr lang="en-US" sz="2800" dirty="0">
              <a:solidFill>
                <a:schemeClr val="tx2">
                  <a:lumMod val="50000"/>
                </a:schemeClr>
              </a:solidFill>
            </a:endParaRPr>
          </a:p>
          <a:p>
            <a:r>
              <a:rPr lang="en-US" sz="2800" dirty="0">
                <a:solidFill>
                  <a:schemeClr val="tx2">
                    <a:lumMod val="50000"/>
                  </a:schemeClr>
                </a:solidFill>
              </a:rPr>
              <a:t>     • Go to the </a:t>
            </a:r>
            <a:r>
              <a:rPr lang="en-US" sz="2800" dirty="0">
                <a:solidFill>
                  <a:schemeClr val="tx2">
                    <a:lumMod val="50000"/>
                  </a:schemeClr>
                </a:solidFill>
                <a:highlight>
                  <a:srgbClr val="C0C0C0"/>
                </a:highlight>
              </a:rPr>
              <a:t>Journals</a:t>
            </a:r>
            <a:endParaRPr lang="en-US" sz="2800" dirty="0">
              <a:solidFill>
                <a:schemeClr val="tx2">
                  <a:lumMod val="50000"/>
                </a:schemeClr>
              </a:solidFill>
            </a:endParaRPr>
          </a:p>
          <a:p>
            <a:endParaRPr lang="en-US" sz="2800" dirty="0">
              <a:solidFill>
                <a:schemeClr val="tx2">
                  <a:lumMod val="50000"/>
                </a:schemeClr>
              </a:solidFill>
            </a:endParaRPr>
          </a:p>
          <a:p>
            <a:r>
              <a:rPr lang="en-US" sz="2800" dirty="0">
                <a:solidFill>
                  <a:schemeClr val="tx2">
                    <a:lumMod val="50000"/>
                  </a:schemeClr>
                </a:solidFill>
              </a:rPr>
              <a:t>     • Click on </a:t>
            </a:r>
            <a:r>
              <a:rPr lang="en-US" sz="2800" dirty="0">
                <a:solidFill>
                  <a:schemeClr val="tx2">
                    <a:lumMod val="50000"/>
                  </a:schemeClr>
                </a:solidFill>
                <a:highlight>
                  <a:srgbClr val="C0C0C0"/>
                </a:highlight>
              </a:rPr>
              <a:t>Enter</a:t>
            </a:r>
            <a:endParaRPr lang="en-US" sz="4000" dirty="0">
              <a:solidFill>
                <a:schemeClr val="tx2">
                  <a:lumMod val="50000"/>
                </a:schemeClr>
              </a:solidFill>
            </a:endParaRPr>
          </a:p>
        </p:txBody>
      </p:sp>
      <p:pic>
        <p:nvPicPr>
          <p:cNvPr id="9" name="Picture 8">
            <a:extLst>
              <a:ext uri="{FF2B5EF4-FFF2-40B4-BE49-F238E27FC236}">
                <a16:creationId xmlns:a16="http://schemas.microsoft.com/office/drawing/2014/main" id="{6DADD18F-CA60-6CC2-BCEF-056C281906C6}"/>
              </a:ext>
            </a:extLst>
          </p:cNvPr>
          <p:cNvPicPr>
            <a:picLocks noChangeAspect="1"/>
          </p:cNvPicPr>
          <p:nvPr/>
        </p:nvPicPr>
        <p:blipFill>
          <a:blip r:embed="rId3">
            <a:extLst>
              <a:ext uri="{28A0092B-C50C-407E-A947-70E740481C1C}">
                <a14:useLocalDpi xmlns:a14="http://schemas.microsoft.com/office/drawing/2010/main" val="0"/>
              </a:ext>
            </a:extLst>
          </a:blip>
          <a:srcRect l="371" r="34818" b="4957"/>
          <a:stretch/>
        </p:blipFill>
        <p:spPr>
          <a:xfrm>
            <a:off x="12313521" y="441000"/>
            <a:ext cx="5760000" cy="5976000"/>
          </a:xfrm>
          <a:prstGeom prst="rect">
            <a:avLst/>
          </a:prstGeom>
          <a:ln w="50800">
            <a:solidFill>
              <a:schemeClr val="tx1"/>
            </a:solidFill>
          </a:ln>
        </p:spPr>
      </p:pic>
    </p:spTree>
    <p:extLst>
      <p:ext uri="{BB962C8B-B14F-4D97-AF65-F5344CB8AC3E}">
        <p14:creationId xmlns:p14="http://schemas.microsoft.com/office/powerpoint/2010/main" val="1739481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B66-9034-9377-0231-7F66CF0944C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94B4F6D-AA9C-11FB-BE1C-FA83C4CA5E5A}"/>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249FA6B-38AD-A072-8683-66490AA570CF}"/>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C6009359-4BDD-94A0-F182-C670BDE21949}"/>
              </a:ext>
            </a:extLst>
          </p:cNvPr>
          <p:cNvSpPr txBox="1"/>
          <p:nvPr/>
        </p:nvSpPr>
        <p:spPr>
          <a:xfrm>
            <a:off x="103217" y="46166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153A66E4-7864-602B-9691-0EEF50CFDBF3}"/>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7" name="TextBox 6">
            <a:extLst>
              <a:ext uri="{FF2B5EF4-FFF2-40B4-BE49-F238E27FC236}">
                <a16:creationId xmlns:a16="http://schemas.microsoft.com/office/drawing/2014/main" id="{5592AE8C-FCB0-C90B-9903-4FD1BA728AA2}"/>
              </a:ext>
            </a:extLst>
          </p:cNvPr>
          <p:cNvSpPr txBox="1"/>
          <p:nvPr/>
        </p:nvSpPr>
        <p:spPr>
          <a:xfrm>
            <a:off x="200239" y="1631216"/>
            <a:ext cx="10019029" cy="1815882"/>
          </a:xfrm>
          <a:prstGeom prst="rect">
            <a:avLst/>
          </a:prstGeom>
          <a:noFill/>
        </p:spPr>
        <p:txBody>
          <a:bodyPr wrap="square" rtlCol="0">
            <a:spAutoFit/>
          </a:bodyPr>
          <a:lstStyle/>
          <a:p>
            <a:r>
              <a:rPr lang="en-US" sz="2800" dirty="0">
                <a:solidFill>
                  <a:schemeClr val="tx2">
                    <a:lumMod val="50000"/>
                  </a:schemeClr>
                </a:solidFill>
                <a:highlight>
                  <a:srgbClr val="C0C0C0"/>
                </a:highlight>
              </a:rPr>
              <a:t>Find Journal:</a:t>
            </a:r>
          </a:p>
          <a:p>
            <a:endParaRPr lang="en-US" sz="2800" dirty="0">
              <a:solidFill>
                <a:schemeClr val="tx2">
                  <a:lumMod val="50000"/>
                </a:schemeClr>
              </a:solidFill>
            </a:endParaRPr>
          </a:p>
          <a:p>
            <a:r>
              <a:rPr lang="en-US" sz="2800" dirty="0">
                <a:solidFill>
                  <a:schemeClr val="tx2">
                    <a:lumMod val="50000"/>
                  </a:schemeClr>
                </a:solidFill>
              </a:rPr>
              <a:t>     • Click on </a:t>
            </a:r>
            <a:r>
              <a:rPr lang="en-US" sz="2800" dirty="0">
                <a:solidFill>
                  <a:schemeClr val="tx2">
                    <a:lumMod val="50000"/>
                  </a:schemeClr>
                </a:solidFill>
                <a:highlight>
                  <a:srgbClr val="C0C0C0"/>
                </a:highlight>
              </a:rPr>
              <a:t>New Journal</a:t>
            </a:r>
          </a:p>
          <a:p>
            <a:r>
              <a:rPr lang="en-US" sz="2800" dirty="0">
                <a:solidFill>
                  <a:schemeClr val="tx2">
                    <a:lumMod val="50000"/>
                  </a:schemeClr>
                </a:solidFill>
              </a:rPr>
              <a:t>     </a:t>
            </a:r>
          </a:p>
        </p:txBody>
      </p:sp>
      <p:pic>
        <p:nvPicPr>
          <p:cNvPr id="9" name="Picture 8">
            <a:extLst>
              <a:ext uri="{FF2B5EF4-FFF2-40B4-BE49-F238E27FC236}">
                <a16:creationId xmlns:a16="http://schemas.microsoft.com/office/drawing/2014/main" id="{DCE4C1AB-D48C-C845-27EF-CE8EA5B477F9}"/>
              </a:ext>
            </a:extLst>
          </p:cNvPr>
          <p:cNvPicPr>
            <a:picLocks noChangeAspect="1"/>
          </p:cNvPicPr>
          <p:nvPr/>
        </p:nvPicPr>
        <p:blipFill>
          <a:blip r:embed="rId2">
            <a:extLst>
              <a:ext uri="{28A0092B-C50C-407E-A947-70E740481C1C}">
                <a14:useLocalDpi xmlns:a14="http://schemas.microsoft.com/office/drawing/2010/main" val="0"/>
              </a:ext>
            </a:extLst>
          </a:blip>
          <a:srcRect l="371" r="34818" b="4957"/>
          <a:stretch/>
        </p:blipFill>
        <p:spPr>
          <a:xfrm>
            <a:off x="6231761" y="441000"/>
            <a:ext cx="5760000" cy="5976000"/>
          </a:xfrm>
          <a:prstGeom prst="rect">
            <a:avLst/>
          </a:prstGeom>
          <a:ln w="50800">
            <a:solidFill>
              <a:schemeClr val="tx1"/>
            </a:solidFill>
          </a:ln>
        </p:spPr>
      </p:pic>
      <p:pic>
        <p:nvPicPr>
          <p:cNvPr id="11" name="Picture 10">
            <a:extLst>
              <a:ext uri="{FF2B5EF4-FFF2-40B4-BE49-F238E27FC236}">
                <a16:creationId xmlns:a16="http://schemas.microsoft.com/office/drawing/2014/main" id="{C50164CD-93AB-CF18-90F1-4BA774643308}"/>
              </a:ext>
            </a:extLst>
          </p:cNvPr>
          <p:cNvPicPr>
            <a:picLocks noChangeAspect="1"/>
          </p:cNvPicPr>
          <p:nvPr/>
        </p:nvPicPr>
        <p:blipFill>
          <a:blip r:embed="rId3">
            <a:extLst>
              <a:ext uri="{28A0092B-C50C-407E-A947-70E740481C1C}">
                <a14:useLocalDpi xmlns:a14="http://schemas.microsoft.com/office/drawing/2010/main" val="0"/>
              </a:ext>
            </a:extLst>
          </a:blip>
          <a:srcRect l="304" r="31487" b="5905"/>
          <a:stretch/>
        </p:blipFill>
        <p:spPr>
          <a:xfrm>
            <a:off x="12424149" y="461665"/>
            <a:ext cx="5760001" cy="5967832"/>
          </a:xfrm>
          <a:prstGeom prst="rect">
            <a:avLst/>
          </a:prstGeom>
          <a:ln w="41275">
            <a:solidFill>
              <a:schemeClr val="tx1"/>
            </a:solidFill>
          </a:ln>
        </p:spPr>
      </p:pic>
    </p:spTree>
    <p:extLst>
      <p:ext uri="{BB962C8B-B14F-4D97-AF65-F5344CB8AC3E}">
        <p14:creationId xmlns:p14="http://schemas.microsoft.com/office/powerpoint/2010/main" val="416548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196AC-B1CA-C582-C91B-5E4919038F1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24BB2E3-824F-87CE-9EE7-7876338DC1FA}"/>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03D5F7-0789-9E19-399A-E63D25E71BD9}"/>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0754910B-6072-47E5-FF3D-30C11FBFFAD4}"/>
              </a:ext>
            </a:extLst>
          </p:cNvPr>
          <p:cNvSpPr txBox="1"/>
          <p:nvPr/>
        </p:nvSpPr>
        <p:spPr>
          <a:xfrm>
            <a:off x="103217" y="39182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7077B981-B023-0E8F-31E9-114F5A29DD60}"/>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3" name="TextBox 2">
            <a:extLst>
              <a:ext uri="{FF2B5EF4-FFF2-40B4-BE49-F238E27FC236}">
                <a16:creationId xmlns:a16="http://schemas.microsoft.com/office/drawing/2014/main" id="{5364D22A-A659-5D13-B80B-4E055D023162}"/>
              </a:ext>
            </a:extLst>
          </p:cNvPr>
          <p:cNvSpPr txBox="1"/>
          <p:nvPr/>
        </p:nvSpPr>
        <p:spPr>
          <a:xfrm>
            <a:off x="200239" y="1099711"/>
            <a:ext cx="10019029" cy="5447645"/>
          </a:xfrm>
          <a:prstGeom prst="rect">
            <a:avLst/>
          </a:prstGeom>
          <a:noFill/>
        </p:spPr>
        <p:txBody>
          <a:bodyPr wrap="square" rtlCol="0">
            <a:spAutoFit/>
          </a:bodyPr>
          <a:lstStyle/>
          <a:p>
            <a:r>
              <a:rPr lang="en-US" sz="2800" dirty="0">
                <a:solidFill>
                  <a:schemeClr val="tx2">
                    <a:lumMod val="50000"/>
                  </a:schemeClr>
                </a:solidFill>
                <a:highlight>
                  <a:srgbClr val="C0C0C0"/>
                </a:highlight>
              </a:rPr>
              <a:t>Journals:</a:t>
            </a:r>
            <a:endParaRPr lang="en-US" sz="2800" dirty="0">
              <a:solidFill>
                <a:schemeClr val="tx2">
                  <a:lumMod val="50000"/>
                </a:schemeClr>
              </a:solidFill>
            </a:endParaRPr>
          </a:p>
          <a:p>
            <a:r>
              <a:rPr lang="en-US" sz="2800" dirty="0">
                <a:solidFill>
                  <a:schemeClr val="tx2">
                    <a:lumMod val="50000"/>
                  </a:schemeClr>
                </a:solidFill>
              </a:rPr>
              <a:t>     • Journal </a:t>
            </a:r>
            <a:r>
              <a:rPr lang="en-US" sz="2800" dirty="0">
                <a:solidFill>
                  <a:schemeClr val="tx2">
                    <a:lumMod val="50000"/>
                  </a:schemeClr>
                </a:solidFill>
                <a:highlight>
                  <a:srgbClr val="FFFA9D"/>
                </a:highlight>
              </a:rPr>
              <a:t>RWAD MASR 2</a:t>
            </a:r>
          </a:p>
          <a:p>
            <a:endParaRPr lang="en-US" sz="2800" dirty="0">
              <a:solidFill>
                <a:schemeClr val="tx2">
                  <a:lumMod val="50000"/>
                </a:schemeClr>
              </a:solidFill>
            </a:endParaRPr>
          </a:p>
          <a:p>
            <a:r>
              <a:rPr lang="en-US" sz="2800" dirty="0">
                <a:solidFill>
                  <a:schemeClr val="tx2">
                    <a:lumMod val="50000"/>
                  </a:schemeClr>
                </a:solidFill>
              </a:rPr>
              <a:t>     • Description </a:t>
            </a:r>
            <a:r>
              <a:rPr lang="en-US" sz="2800" dirty="0">
                <a:solidFill>
                  <a:schemeClr val="tx2">
                    <a:lumMod val="50000"/>
                  </a:schemeClr>
                </a:solidFill>
                <a:highlight>
                  <a:srgbClr val="FFFA9D"/>
                </a:highlight>
              </a:rPr>
              <a:t>Service Charge DEC-16</a:t>
            </a:r>
          </a:p>
          <a:p>
            <a:endParaRPr lang="en-US" sz="2800" dirty="0">
              <a:solidFill>
                <a:schemeClr val="tx2">
                  <a:lumMod val="50000"/>
                </a:schemeClr>
              </a:solidFill>
              <a:highlight>
                <a:srgbClr val="FFFF00"/>
              </a:highlight>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Period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DEC-16</a:t>
            </a: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a:p>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Effective Date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01-12-2016</a:t>
            </a:r>
            <a:r>
              <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rPr>
              <a:t> </a:t>
            </a:r>
          </a:p>
          <a:p>
            <a:endParaRPr lang="en-US" sz="2800" dirty="0">
              <a:solidFill>
                <a:schemeClr val="tx2">
                  <a:lumMod val="50000"/>
                </a:schemeClr>
              </a:solidFill>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Conversation:</a:t>
            </a:r>
            <a:endPar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Date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01-12-2016</a:t>
            </a:r>
            <a:r>
              <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rPr>
              <a:t> </a:t>
            </a:r>
            <a:endParaRPr lang="en-US" sz="2800" dirty="0">
              <a:solidFill>
                <a:schemeClr val="tx2">
                  <a:lumMod val="50000"/>
                </a:schemeClr>
              </a:solidFill>
              <a:highlight>
                <a:srgbClr val="FFFF00"/>
              </a:highlight>
            </a:endParaRPr>
          </a:p>
          <a:p>
            <a:pPr algn="r"/>
            <a:r>
              <a:rPr lang="en-US" sz="4000" dirty="0">
                <a:solidFill>
                  <a:schemeClr val="tx2">
                    <a:lumMod val="50000"/>
                  </a:schemeClr>
                </a:solidFill>
              </a:rPr>
              <a:t>:</a:t>
            </a:r>
          </a:p>
        </p:txBody>
      </p:sp>
      <p:pic>
        <p:nvPicPr>
          <p:cNvPr id="11" name="Picture 10">
            <a:extLst>
              <a:ext uri="{FF2B5EF4-FFF2-40B4-BE49-F238E27FC236}">
                <a16:creationId xmlns:a16="http://schemas.microsoft.com/office/drawing/2014/main" id="{9516E328-1200-4EF1-9C41-02728AF70C83}"/>
              </a:ext>
            </a:extLst>
          </p:cNvPr>
          <p:cNvPicPr>
            <a:picLocks noChangeAspect="1"/>
          </p:cNvPicPr>
          <p:nvPr/>
        </p:nvPicPr>
        <p:blipFill>
          <a:blip r:embed="rId2">
            <a:extLst>
              <a:ext uri="{28A0092B-C50C-407E-A947-70E740481C1C}">
                <a14:useLocalDpi xmlns:a14="http://schemas.microsoft.com/office/drawing/2010/main" val="0"/>
              </a:ext>
            </a:extLst>
          </a:blip>
          <a:srcRect l="304" r="31487" b="5905"/>
          <a:stretch/>
        </p:blipFill>
        <p:spPr>
          <a:xfrm>
            <a:off x="6231760" y="461665"/>
            <a:ext cx="5760001" cy="5967832"/>
          </a:xfrm>
          <a:prstGeom prst="rect">
            <a:avLst/>
          </a:prstGeom>
          <a:ln w="41275">
            <a:solidFill>
              <a:schemeClr val="tx1"/>
            </a:solidFill>
          </a:ln>
        </p:spPr>
      </p:pic>
    </p:spTree>
    <p:extLst>
      <p:ext uri="{BB962C8B-B14F-4D97-AF65-F5344CB8AC3E}">
        <p14:creationId xmlns:p14="http://schemas.microsoft.com/office/powerpoint/2010/main" val="20027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FB19F-451C-47A6-959A-C9BD57B8B36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2EF896A-C80A-F9FE-7A15-1F32E0B6657A}"/>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37DEF7-9842-D4F2-8BA7-3168DD7DED34}"/>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4C33F421-8046-C018-9F0A-5DFA59233BF2}"/>
              </a:ext>
            </a:extLst>
          </p:cNvPr>
          <p:cNvSpPr txBox="1"/>
          <p:nvPr/>
        </p:nvSpPr>
        <p:spPr>
          <a:xfrm>
            <a:off x="103217" y="39182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1FBB2C42-8073-0A50-6159-3BFAAAAE68B9}"/>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3" name="TextBox 2">
            <a:extLst>
              <a:ext uri="{FF2B5EF4-FFF2-40B4-BE49-F238E27FC236}">
                <a16:creationId xmlns:a16="http://schemas.microsoft.com/office/drawing/2014/main" id="{81B756C0-B3AD-7564-B745-ADB1419A65C1}"/>
              </a:ext>
            </a:extLst>
          </p:cNvPr>
          <p:cNvSpPr txBox="1"/>
          <p:nvPr/>
        </p:nvSpPr>
        <p:spPr>
          <a:xfrm>
            <a:off x="200239" y="1099711"/>
            <a:ext cx="10019029" cy="4154984"/>
          </a:xfrm>
          <a:prstGeom prst="rect">
            <a:avLst/>
          </a:prstGeom>
          <a:noFill/>
        </p:spPr>
        <p:txBody>
          <a:bodyPr wrap="square" rtlCol="0">
            <a:spAutoFit/>
          </a:bodyPr>
          <a:lstStyle/>
          <a:p>
            <a:r>
              <a:rPr lang="en-US" sz="2800" dirty="0">
                <a:solidFill>
                  <a:schemeClr val="tx2">
                    <a:lumMod val="50000"/>
                  </a:schemeClr>
                </a:solidFill>
                <a:highlight>
                  <a:srgbClr val="C0C0C0"/>
                </a:highlight>
              </a:rPr>
              <a:t>Line 1:</a:t>
            </a:r>
            <a:endParaRPr lang="en-US" sz="2800" dirty="0">
              <a:solidFill>
                <a:schemeClr val="tx2">
                  <a:lumMod val="50000"/>
                </a:schemeClr>
              </a:solidFill>
            </a:endParaRPr>
          </a:p>
          <a:p>
            <a:r>
              <a:rPr lang="en-US" sz="2800" dirty="0">
                <a:solidFill>
                  <a:schemeClr val="tx2">
                    <a:lumMod val="50000"/>
                  </a:schemeClr>
                </a:solidFill>
              </a:rPr>
              <a:t>     •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Line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1</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r>
              <a:rPr lang="en-US" sz="2800" dirty="0">
                <a:solidFill>
                  <a:schemeClr val="tx2">
                    <a:lumMod val="50000"/>
                  </a:schemeClr>
                </a:solidFill>
              </a:rPr>
              <a:t>     • Account </a:t>
            </a:r>
            <a:r>
              <a:rPr lang="en-US" sz="2800" dirty="0">
                <a:solidFill>
                  <a:schemeClr val="tx2">
                    <a:lumMod val="50000"/>
                  </a:schemeClr>
                </a:solidFill>
                <a:highlight>
                  <a:srgbClr val="FFFA9D"/>
                </a:highlight>
              </a:rPr>
              <a:t>01-585-5322-2104-293</a:t>
            </a:r>
          </a:p>
          <a:p>
            <a:endParaRPr lang="en-US" sz="2800" dirty="0">
              <a:solidFill>
                <a:schemeClr val="tx2">
                  <a:lumMod val="50000"/>
                </a:schemeClr>
              </a:solidFill>
              <a:highlight>
                <a:srgbClr val="FFFF00"/>
              </a:highlight>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Debit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500,000.00</a:t>
            </a: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a:p>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Description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Service Charge DEC-16 </a:t>
            </a:r>
          </a:p>
          <a:p>
            <a:pPr algn="r"/>
            <a:r>
              <a:rPr lang="en-US" sz="4000" dirty="0">
                <a:solidFill>
                  <a:schemeClr val="tx2">
                    <a:lumMod val="50000"/>
                  </a:schemeClr>
                </a:solidFill>
              </a:rPr>
              <a:t>:</a:t>
            </a:r>
          </a:p>
        </p:txBody>
      </p:sp>
      <p:pic>
        <p:nvPicPr>
          <p:cNvPr id="11" name="Picture 10">
            <a:extLst>
              <a:ext uri="{FF2B5EF4-FFF2-40B4-BE49-F238E27FC236}">
                <a16:creationId xmlns:a16="http://schemas.microsoft.com/office/drawing/2014/main" id="{16054235-785B-7C1E-1D3F-43E0DCF47A52}"/>
              </a:ext>
            </a:extLst>
          </p:cNvPr>
          <p:cNvPicPr>
            <a:picLocks noChangeAspect="1"/>
          </p:cNvPicPr>
          <p:nvPr/>
        </p:nvPicPr>
        <p:blipFill>
          <a:blip r:embed="rId2">
            <a:extLst>
              <a:ext uri="{28A0092B-C50C-407E-A947-70E740481C1C}">
                <a14:useLocalDpi xmlns:a14="http://schemas.microsoft.com/office/drawing/2010/main" val="0"/>
              </a:ext>
            </a:extLst>
          </a:blip>
          <a:srcRect l="304" r="31487" b="5905"/>
          <a:stretch/>
        </p:blipFill>
        <p:spPr>
          <a:xfrm>
            <a:off x="6231760" y="461665"/>
            <a:ext cx="5760001" cy="5967832"/>
          </a:xfrm>
          <a:prstGeom prst="rect">
            <a:avLst/>
          </a:prstGeom>
          <a:ln w="41275">
            <a:solidFill>
              <a:schemeClr val="tx1"/>
            </a:solidFill>
          </a:ln>
        </p:spPr>
      </p:pic>
    </p:spTree>
    <p:extLst>
      <p:ext uri="{BB962C8B-B14F-4D97-AF65-F5344CB8AC3E}">
        <p14:creationId xmlns:p14="http://schemas.microsoft.com/office/powerpoint/2010/main" val="1721070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E08EE-EC9A-8532-CEE0-7BCCDC1E2193}"/>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75494E45-9096-A720-5CE0-AE20E4BA7121}"/>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EAB722D-5C13-7F27-4A9F-BEA6AC974626}"/>
              </a:ext>
            </a:extLst>
          </p:cNvPr>
          <p:cNvSpPr/>
          <p:nvPr/>
        </p:nvSpPr>
        <p:spPr>
          <a:xfrm rot="205426">
            <a:off x="9374467" y="1461108"/>
            <a:ext cx="1271395" cy="1271395"/>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40B08FC-59E4-1F20-BC49-5E6B3D3E4FD2}"/>
              </a:ext>
            </a:extLst>
          </p:cNvPr>
          <p:cNvSpPr/>
          <p:nvPr/>
        </p:nvSpPr>
        <p:spPr>
          <a:xfrm rot="205426">
            <a:off x="6367327" y="1991153"/>
            <a:ext cx="805323" cy="805323"/>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300CA6E-407D-E259-03C5-D4A1A95B7B0C}"/>
              </a:ext>
            </a:extLst>
          </p:cNvPr>
          <p:cNvSpPr/>
          <p:nvPr/>
        </p:nvSpPr>
        <p:spPr>
          <a:xfrm rot="205426">
            <a:off x="7096240" y="2175446"/>
            <a:ext cx="2714701" cy="2713963"/>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24CFAF0-6A12-6ECA-49D6-6362951445FB}"/>
              </a:ext>
            </a:extLst>
          </p:cNvPr>
          <p:cNvSpPr/>
          <p:nvPr/>
        </p:nvSpPr>
        <p:spPr>
          <a:xfrm rot="205426">
            <a:off x="5956158" y="3752409"/>
            <a:ext cx="1146601" cy="1146601"/>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E8F917D-CCA8-02BF-6930-92E06BF763E8}"/>
              </a:ext>
            </a:extLst>
          </p:cNvPr>
          <p:cNvSpPr/>
          <p:nvPr/>
        </p:nvSpPr>
        <p:spPr>
          <a:xfrm rot="205426">
            <a:off x="7485234" y="4987441"/>
            <a:ext cx="957927" cy="957927"/>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BAE9F0D-B87C-83FB-14AD-CD2642FD78BC}"/>
              </a:ext>
            </a:extLst>
          </p:cNvPr>
          <p:cNvSpPr/>
          <p:nvPr/>
        </p:nvSpPr>
        <p:spPr>
          <a:xfrm rot="205426">
            <a:off x="9812323" y="3886710"/>
            <a:ext cx="1327789" cy="1327789"/>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CD2555FD-E651-3C35-9F63-1183D31B6996}"/>
              </a:ext>
            </a:extLst>
          </p:cNvPr>
          <p:cNvSpPr/>
          <p:nvPr/>
        </p:nvSpPr>
        <p:spPr>
          <a:xfrm>
            <a:off x="0" y="2449539"/>
            <a:ext cx="2194993" cy="21871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38D10E7-F36D-A3DD-2758-79F0D83B2260}"/>
              </a:ext>
            </a:extLst>
          </p:cNvPr>
          <p:cNvSpPr/>
          <p:nvPr/>
        </p:nvSpPr>
        <p:spPr>
          <a:xfrm>
            <a:off x="-432317" y="6135065"/>
            <a:ext cx="1051367" cy="1051367"/>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94ADF0A-77FE-9C81-4CE4-5C32DCB9A861}"/>
              </a:ext>
            </a:extLst>
          </p:cNvPr>
          <p:cNvSpPr/>
          <p:nvPr/>
        </p:nvSpPr>
        <p:spPr>
          <a:xfrm>
            <a:off x="3128951" y="3888493"/>
            <a:ext cx="1620869" cy="162086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A6FA5C9-327E-1B6A-A09F-8C62E9BFA417}"/>
              </a:ext>
            </a:extLst>
          </p:cNvPr>
          <p:cNvSpPr txBox="1"/>
          <p:nvPr/>
        </p:nvSpPr>
        <p:spPr>
          <a:xfrm>
            <a:off x="127795" y="685241"/>
            <a:ext cx="4810730" cy="532903"/>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Members</a:t>
            </a:r>
            <a:r>
              <a:rPr lang="en-US" sz="2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2E72A018-7BBC-2A06-B1C9-9C8711C65B9B}"/>
              </a:ext>
            </a:extLst>
          </p:cNvPr>
          <p:cNvGrpSpPr/>
          <p:nvPr/>
        </p:nvGrpSpPr>
        <p:grpSpPr>
          <a:xfrm>
            <a:off x="212683" y="152338"/>
            <a:ext cx="3475434" cy="570851"/>
            <a:chOff x="421506" y="-1814407"/>
            <a:chExt cx="7940300" cy="1540261"/>
          </a:xfrm>
        </p:grpSpPr>
        <p:sp>
          <p:nvSpPr>
            <p:cNvPr id="10" name="TextBox 9">
              <a:extLst>
                <a:ext uri="{FF2B5EF4-FFF2-40B4-BE49-F238E27FC236}">
                  <a16:creationId xmlns:a16="http://schemas.microsoft.com/office/drawing/2014/main" id="{1F7181D7-CF54-C030-F99D-7883F6E36197}"/>
                </a:ext>
              </a:extLst>
            </p:cNvPr>
            <p:cNvSpPr txBox="1"/>
            <p:nvPr/>
          </p:nvSpPr>
          <p:spPr>
            <a:xfrm>
              <a:off x="516099" y="-1814407"/>
              <a:ext cx="7845707" cy="1437870"/>
            </a:xfrm>
            <a:prstGeom prst="rect">
              <a:avLst/>
            </a:prstGeom>
            <a:noFill/>
          </p:spPr>
          <p:txBody>
            <a:bodyPr wrap="square">
              <a:spAutoFit/>
            </a:bodyPr>
            <a:lstStyle/>
            <a:p>
              <a:pPr>
                <a:lnSpc>
                  <a:spcPct val="107000"/>
                </a:lnSpc>
                <a:spcAft>
                  <a:spcPts val="800"/>
                </a:spcAft>
              </a:pP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Project (</a:t>
              </a:r>
              <a:r>
                <a:rPr lang="en-US" sz="2800" b="1" u="sng" kern="100" dirty="0" err="1">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Rowad</a:t>
              </a:r>
              <a:r>
                <a:rPr lang="en-US" sz="28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 Masr</a:t>
              </a: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E37D230-9065-6475-5F8C-9A86DCFD29A0}"/>
                </a:ext>
              </a:extLst>
            </p:cNvPr>
            <p:cNvSpPr/>
            <p:nvPr/>
          </p:nvSpPr>
          <p:spPr>
            <a:xfrm>
              <a:off x="421506" y="-1693223"/>
              <a:ext cx="7746358" cy="1419077"/>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Oval 37">
            <a:extLst>
              <a:ext uri="{FF2B5EF4-FFF2-40B4-BE49-F238E27FC236}">
                <a16:creationId xmlns:a16="http://schemas.microsoft.com/office/drawing/2014/main" id="{CF6655FC-08A4-C72F-CCEC-BFB4F2BF2017}"/>
              </a:ext>
            </a:extLst>
          </p:cNvPr>
          <p:cNvSpPr/>
          <p:nvPr/>
        </p:nvSpPr>
        <p:spPr>
          <a:xfrm rot="205426">
            <a:off x="7952153" y="1177395"/>
            <a:ext cx="768054" cy="768054"/>
          </a:xfrm>
          <a:prstGeom prst="ellipse">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BF2D5A3-CBB8-ABA8-AE5E-831BA5FC5FD8}"/>
              </a:ext>
            </a:extLst>
          </p:cNvPr>
          <p:cNvSpPr txBox="1"/>
          <p:nvPr/>
        </p:nvSpPr>
        <p:spPr>
          <a:xfrm>
            <a:off x="309115" y="3793372"/>
            <a:ext cx="3661690" cy="1431739"/>
          </a:xfrm>
          <a:prstGeom prst="rect">
            <a:avLst/>
          </a:prstGeom>
          <a:noFill/>
        </p:spPr>
        <p:txBody>
          <a:bodyPr wrap="square">
            <a:spAutoFit/>
          </a:bodyPr>
          <a:lstStyle/>
          <a:p>
            <a:pPr lvl="0" rtl="0">
              <a:lnSpc>
                <a:spcPct val="107000"/>
              </a:lnSpc>
              <a:spcAft>
                <a:spcPts val="800"/>
              </a:spcAft>
            </a:pPr>
            <a:r>
              <a:rPr lang="en-US" sz="36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Sara Osama </a:t>
            </a:r>
          </a:p>
          <a:p>
            <a:pPr lvl="0" rtl="0">
              <a:lnSpc>
                <a:spcPct val="107000"/>
              </a:lnSpc>
              <a:spcAft>
                <a:spcPts val="800"/>
              </a:spcAft>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Prepare Oracle data screen shot &amp; writing steps</a:t>
            </a:r>
            <a:endParaRPr lang="en-US" sz="2000" b="1" u="sng" kern="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6983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DFA58-1FAE-042B-556E-900000D0929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A97FD59-26A1-3DDB-A212-B7B61CD250D9}"/>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B017AB-7EBD-0E70-D606-E6C92ECE6A59}"/>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A6FC0133-36B0-3BF1-0D76-493759C0BA4E}"/>
              </a:ext>
            </a:extLst>
          </p:cNvPr>
          <p:cNvSpPr txBox="1"/>
          <p:nvPr/>
        </p:nvSpPr>
        <p:spPr>
          <a:xfrm>
            <a:off x="103217" y="39182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EB2598DB-6859-D1A0-C122-4F9B31A1D1B7}"/>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3" name="TextBox 2">
            <a:extLst>
              <a:ext uri="{FF2B5EF4-FFF2-40B4-BE49-F238E27FC236}">
                <a16:creationId xmlns:a16="http://schemas.microsoft.com/office/drawing/2014/main" id="{244317DB-94AE-1CA7-1064-418F30969F88}"/>
              </a:ext>
            </a:extLst>
          </p:cNvPr>
          <p:cNvSpPr txBox="1"/>
          <p:nvPr/>
        </p:nvSpPr>
        <p:spPr>
          <a:xfrm>
            <a:off x="200239" y="1099711"/>
            <a:ext cx="10019029" cy="4585871"/>
          </a:xfrm>
          <a:prstGeom prst="rect">
            <a:avLst/>
          </a:prstGeom>
          <a:noFill/>
        </p:spPr>
        <p:txBody>
          <a:bodyPr wrap="square" rtlCol="0">
            <a:spAutoFit/>
          </a:bodyPr>
          <a:lstStyle/>
          <a:p>
            <a:r>
              <a:rPr lang="en-US" sz="2800" dirty="0">
                <a:solidFill>
                  <a:schemeClr val="tx2">
                    <a:lumMod val="50000"/>
                  </a:schemeClr>
                </a:solidFill>
                <a:highlight>
                  <a:srgbClr val="C0C0C0"/>
                </a:highlight>
              </a:rPr>
              <a:t>Line 2:</a:t>
            </a:r>
            <a:endParaRPr lang="en-US" sz="2800" dirty="0">
              <a:solidFill>
                <a:schemeClr val="tx2">
                  <a:lumMod val="50000"/>
                </a:schemeClr>
              </a:solidFill>
            </a:endParaRPr>
          </a:p>
          <a:p>
            <a:r>
              <a:rPr lang="en-US" sz="2800" dirty="0">
                <a:solidFill>
                  <a:schemeClr val="tx2">
                    <a:lumMod val="50000"/>
                  </a:schemeClr>
                </a:solidFill>
              </a:rPr>
              <a:t>     •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Line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2</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r>
              <a:rPr lang="en-US" sz="2800" dirty="0">
                <a:solidFill>
                  <a:schemeClr val="tx2">
                    <a:lumMod val="50000"/>
                  </a:schemeClr>
                </a:solidFill>
              </a:rPr>
              <a:t>     • Account </a:t>
            </a:r>
            <a:r>
              <a:rPr lang="en-US" sz="2800" dirty="0">
                <a:solidFill>
                  <a:schemeClr val="tx2">
                    <a:lumMod val="50000"/>
                  </a:schemeClr>
                </a:solidFill>
                <a:highlight>
                  <a:srgbClr val="FFFA9D"/>
                </a:highlight>
              </a:rPr>
              <a:t>01-585-1110-2104-293</a:t>
            </a:r>
          </a:p>
          <a:p>
            <a:endParaRPr lang="en-US" sz="2800" dirty="0">
              <a:solidFill>
                <a:schemeClr val="tx2">
                  <a:lumMod val="50000"/>
                </a:schemeClr>
              </a:solidFill>
              <a:highlight>
                <a:srgbClr val="FFFF00"/>
              </a:highlight>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Credit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500,000.00</a:t>
            </a: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a:p>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Description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Service Charge DEC-16</a:t>
            </a:r>
          </a:p>
          <a:p>
            <a:r>
              <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rPr>
              <a:t> </a:t>
            </a: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Finally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CTRL+S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(Save)</a:t>
            </a:r>
            <a:r>
              <a:rPr lang="en-US" sz="4000" dirty="0">
                <a:solidFill>
                  <a:schemeClr val="tx2">
                    <a:lumMod val="50000"/>
                  </a:schemeClr>
                </a:solidFill>
              </a:rPr>
              <a:t>:</a:t>
            </a:r>
          </a:p>
        </p:txBody>
      </p:sp>
      <p:pic>
        <p:nvPicPr>
          <p:cNvPr id="11" name="Picture 10">
            <a:extLst>
              <a:ext uri="{FF2B5EF4-FFF2-40B4-BE49-F238E27FC236}">
                <a16:creationId xmlns:a16="http://schemas.microsoft.com/office/drawing/2014/main" id="{840117D5-68E9-7FD1-C551-2543A306CD22}"/>
              </a:ext>
            </a:extLst>
          </p:cNvPr>
          <p:cNvPicPr>
            <a:picLocks noChangeAspect="1"/>
          </p:cNvPicPr>
          <p:nvPr/>
        </p:nvPicPr>
        <p:blipFill>
          <a:blip r:embed="rId2">
            <a:extLst>
              <a:ext uri="{28A0092B-C50C-407E-A947-70E740481C1C}">
                <a14:useLocalDpi xmlns:a14="http://schemas.microsoft.com/office/drawing/2010/main" val="0"/>
              </a:ext>
            </a:extLst>
          </a:blip>
          <a:srcRect l="304" r="31487" b="5905"/>
          <a:stretch/>
        </p:blipFill>
        <p:spPr>
          <a:xfrm>
            <a:off x="6174914" y="461665"/>
            <a:ext cx="5760001" cy="5967832"/>
          </a:xfrm>
          <a:prstGeom prst="rect">
            <a:avLst/>
          </a:prstGeom>
          <a:ln w="41275">
            <a:solidFill>
              <a:schemeClr val="tx1"/>
            </a:solidFill>
          </a:ln>
        </p:spPr>
      </p:pic>
      <p:pic>
        <p:nvPicPr>
          <p:cNvPr id="6" name="Picture 5">
            <a:extLst>
              <a:ext uri="{FF2B5EF4-FFF2-40B4-BE49-F238E27FC236}">
                <a16:creationId xmlns:a16="http://schemas.microsoft.com/office/drawing/2014/main" id="{CE2FE21C-3578-A84F-28A3-E9C93EA4166C}"/>
              </a:ext>
            </a:extLst>
          </p:cNvPr>
          <p:cNvPicPr>
            <a:picLocks noChangeAspect="1"/>
          </p:cNvPicPr>
          <p:nvPr/>
        </p:nvPicPr>
        <p:blipFill>
          <a:blip r:embed="rId3">
            <a:extLst>
              <a:ext uri="{28A0092B-C50C-407E-A947-70E740481C1C}">
                <a14:useLocalDpi xmlns:a14="http://schemas.microsoft.com/office/drawing/2010/main" val="0"/>
              </a:ext>
            </a:extLst>
          </a:blip>
          <a:srcRect l="337" t="-386" r="31166" b="5765"/>
          <a:stretch/>
        </p:blipFill>
        <p:spPr>
          <a:xfrm>
            <a:off x="12392239" y="428502"/>
            <a:ext cx="5760001" cy="5967833"/>
          </a:xfrm>
          <a:prstGeom prst="rect">
            <a:avLst/>
          </a:prstGeom>
          <a:ln w="38100">
            <a:solidFill>
              <a:schemeClr val="tx1"/>
            </a:solidFill>
          </a:ln>
        </p:spPr>
      </p:pic>
    </p:spTree>
    <p:extLst>
      <p:ext uri="{BB962C8B-B14F-4D97-AF65-F5344CB8AC3E}">
        <p14:creationId xmlns:p14="http://schemas.microsoft.com/office/powerpoint/2010/main" val="4216678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73E55-6879-9BA7-ACCA-B22D712E367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764CFEE-6ECE-BA48-A1C1-3FC0BABCD605}"/>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8C171C4-4CBF-95E8-B44A-D2CBD172A5D7}"/>
              </a:ext>
            </a:extLst>
          </p:cNvPr>
          <p:cNvSpPr txBox="1"/>
          <p:nvPr/>
        </p:nvSpPr>
        <p:spPr>
          <a:xfrm>
            <a:off x="89892"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Process Description: </a:t>
            </a:r>
          </a:p>
        </p:txBody>
      </p:sp>
      <p:sp>
        <p:nvSpPr>
          <p:cNvPr id="4" name="TextBox 3">
            <a:extLst>
              <a:ext uri="{FF2B5EF4-FFF2-40B4-BE49-F238E27FC236}">
                <a16:creationId xmlns:a16="http://schemas.microsoft.com/office/drawing/2014/main" id="{8470DC6A-D1F6-AFF9-173D-FDB5532AFFA5}"/>
              </a:ext>
            </a:extLst>
          </p:cNvPr>
          <p:cNvSpPr txBox="1"/>
          <p:nvPr/>
        </p:nvSpPr>
        <p:spPr>
          <a:xfrm>
            <a:off x="103217" y="391825"/>
            <a:ext cx="2047320" cy="707886"/>
          </a:xfrm>
          <a:prstGeom prst="rect">
            <a:avLst/>
          </a:prstGeom>
          <a:noFill/>
        </p:spPr>
        <p:txBody>
          <a:bodyPr wrap="square" rtlCol="0">
            <a:spAutoFit/>
          </a:bodyPr>
          <a:lstStyle/>
          <a:p>
            <a:pPr algn="r"/>
            <a:r>
              <a:rPr lang="en-US" sz="4000" dirty="0">
                <a:solidFill>
                  <a:schemeClr val="tx2">
                    <a:lumMod val="50000"/>
                  </a:schemeClr>
                </a:solidFill>
              </a:rPr>
              <a:t>•   Steps:</a:t>
            </a:r>
          </a:p>
        </p:txBody>
      </p:sp>
      <p:sp>
        <p:nvSpPr>
          <p:cNvPr id="8" name="TextBox 7">
            <a:extLst>
              <a:ext uri="{FF2B5EF4-FFF2-40B4-BE49-F238E27FC236}">
                <a16:creationId xmlns:a16="http://schemas.microsoft.com/office/drawing/2014/main" id="{8775A59A-66DB-A0AE-4190-8CFB6670C8BE}"/>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3" name="TextBox 2">
            <a:extLst>
              <a:ext uri="{FF2B5EF4-FFF2-40B4-BE49-F238E27FC236}">
                <a16:creationId xmlns:a16="http://schemas.microsoft.com/office/drawing/2014/main" id="{597FE0A9-DB6F-71C6-8477-8B0911553CE9}"/>
              </a:ext>
            </a:extLst>
          </p:cNvPr>
          <p:cNvSpPr txBox="1"/>
          <p:nvPr/>
        </p:nvSpPr>
        <p:spPr>
          <a:xfrm>
            <a:off x="200239" y="1099711"/>
            <a:ext cx="10019029" cy="5878532"/>
          </a:xfrm>
          <a:prstGeom prst="rect">
            <a:avLst/>
          </a:prstGeom>
          <a:noFill/>
        </p:spPr>
        <p:txBody>
          <a:bodyPr wrap="square" rtlCol="0">
            <a:spAutoFit/>
          </a:bodyPr>
          <a:lstStyle/>
          <a:p>
            <a:r>
              <a:rPr lang="en-US" sz="2800" dirty="0">
                <a:solidFill>
                  <a:schemeClr val="tx2">
                    <a:lumMod val="50000"/>
                  </a:schemeClr>
                </a:solidFill>
                <a:highlight>
                  <a:srgbClr val="C0C0C0"/>
                </a:highlight>
              </a:rPr>
              <a:t>Journal:</a:t>
            </a:r>
            <a:endParaRPr lang="en-US" sz="2800" dirty="0">
              <a:solidFill>
                <a:schemeClr val="tx2">
                  <a:lumMod val="50000"/>
                </a:schemeClr>
              </a:solidFill>
            </a:endParaRPr>
          </a:p>
          <a:p>
            <a:r>
              <a:rPr lang="en-US" sz="2800" dirty="0">
                <a:solidFill>
                  <a:schemeClr val="tx2">
                    <a:lumMod val="50000"/>
                  </a:schemeClr>
                </a:solidFill>
              </a:rPr>
              <a:t>     •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Click on </a:t>
            </a:r>
            <a:r>
              <a:rPr kumimoji="0" lang="en-US" sz="28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Post</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endParaRPr lang="en-US" sz="2800" dirty="0">
              <a:solidFill>
                <a:srgbClr val="44546A">
                  <a:lumMod val="50000"/>
                </a:srgbClr>
              </a:solidFill>
              <a:highlight>
                <a:srgbClr val="FFFF00"/>
              </a:highlight>
              <a:latin typeface="Calibri" panose="020F0502020204030204"/>
            </a:endParaRP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r>
              <a:rPr lang="en-US" sz="2800" dirty="0">
                <a:solidFill>
                  <a:schemeClr val="tx2">
                    <a:lumMod val="50000"/>
                  </a:schemeClr>
                </a:solidFill>
              </a:rPr>
              <a:t>     • Your concurrent request </a:t>
            </a:r>
            <a:r>
              <a:rPr lang="en-US" sz="2800" dirty="0">
                <a:solidFill>
                  <a:schemeClr val="tx2">
                    <a:lumMod val="50000"/>
                  </a:schemeClr>
                </a:solidFill>
                <a:highlight>
                  <a:srgbClr val="C0C0C0"/>
                </a:highlight>
              </a:rPr>
              <a:t>ID</a:t>
            </a:r>
          </a:p>
          <a:p>
            <a:r>
              <a:rPr lang="en-US" sz="2800" dirty="0">
                <a:solidFill>
                  <a:schemeClr val="tx2">
                    <a:lumMod val="50000"/>
                  </a:schemeClr>
                </a:solidFill>
              </a:rPr>
              <a:t>        is </a:t>
            </a:r>
            <a:r>
              <a:rPr lang="en-US" sz="2800" dirty="0">
                <a:solidFill>
                  <a:schemeClr val="tx2">
                    <a:lumMod val="50000"/>
                  </a:schemeClr>
                </a:solidFill>
                <a:highlight>
                  <a:srgbClr val="FFFA9D"/>
                </a:highlight>
              </a:rPr>
              <a:t>8284795</a:t>
            </a:r>
          </a:p>
          <a:p>
            <a:endParaRPr lang="en-US" sz="2800" dirty="0">
              <a:solidFill>
                <a:schemeClr val="tx2">
                  <a:lumMod val="50000"/>
                </a:schemeClr>
              </a:solidFill>
              <a:highlight>
                <a:srgbClr val="FFFF00"/>
              </a:highlight>
            </a:endParaRPr>
          </a:p>
          <a:p>
            <a:endParaRPr lang="en-US" sz="2800" dirty="0">
              <a:solidFill>
                <a:schemeClr val="tx2">
                  <a:lumMod val="50000"/>
                </a:schemeClr>
              </a:solidFill>
              <a:highlight>
                <a:srgbClr val="FFFF00"/>
              </a:highlight>
            </a:endParaRPr>
          </a:p>
          <a:p>
            <a:r>
              <a:rPr lang="en-US" sz="2800" dirty="0">
                <a:solidFill>
                  <a:schemeClr val="tx2">
                    <a:lumMod val="50000"/>
                  </a:schemeClr>
                </a:solidFill>
                <a:highlight>
                  <a:srgbClr val="C0C0C0"/>
                </a:highlight>
              </a:rPr>
              <a:t>Report:</a:t>
            </a: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a:t>
            </a:r>
            <a:r>
              <a:rPr lang="en-US" sz="2800" dirty="0">
                <a:solidFill>
                  <a:schemeClr val="tx2">
                    <a:lumMod val="50000"/>
                  </a:schemeClr>
                </a:solidFill>
              </a:rPr>
              <a:t>View &lt; Request</a:t>
            </a:r>
          </a:p>
          <a:p>
            <a:endParaRPr lang="en-US" sz="2800" dirty="0">
              <a:solidFill>
                <a:schemeClr val="tx2">
                  <a:lumMod val="50000"/>
                </a:schemeClr>
              </a:solidFill>
              <a:highlight>
                <a:srgbClr val="FFFF00"/>
              </a:highlight>
            </a:endParaRPr>
          </a:p>
          <a:p>
            <a:pPr algn="r"/>
            <a:r>
              <a:rPr lang="en-US" sz="4000" dirty="0">
                <a:solidFill>
                  <a:schemeClr val="tx2">
                    <a:lumMod val="50000"/>
                  </a:schemeClr>
                </a:solidFill>
              </a:rPr>
              <a:t>:</a:t>
            </a:r>
          </a:p>
        </p:txBody>
      </p:sp>
      <p:pic>
        <p:nvPicPr>
          <p:cNvPr id="7" name="Picture 6">
            <a:extLst>
              <a:ext uri="{FF2B5EF4-FFF2-40B4-BE49-F238E27FC236}">
                <a16:creationId xmlns:a16="http://schemas.microsoft.com/office/drawing/2014/main" id="{368F88F8-70A1-3477-410E-3DF83AD26C9B}"/>
              </a:ext>
            </a:extLst>
          </p:cNvPr>
          <p:cNvPicPr>
            <a:picLocks noChangeAspect="1"/>
          </p:cNvPicPr>
          <p:nvPr/>
        </p:nvPicPr>
        <p:blipFill>
          <a:blip r:embed="rId2">
            <a:extLst>
              <a:ext uri="{28A0092B-C50C-407E-A947-70E740481C1C}">
                <a14:useLocalDpi xmlns:a14="http://schemas.microsoft.com/office/drawing/2010/main" val="0"/>
              </a:ext>
            </a:extLst>
          </a:blip>
          <a:srcRect l="337" t="-386" r="31166" b="5765"/>
          <a:stretch/>
        </p:blipFill>
        <p:spPr>
          <a:xfrm>
            <a:off x="6175331" y="461665"/>
            <a:ext cx="5760001" cy="5967833"/>
          </a:xfrm>
          <a:prstGeom prst="rect">
            <a:avLst/>
          </a:prstGeom>
          <a:ln w="38100">
            <a:solidFill>
              <a:schemeClr val="tx1"/>
            </a:solidFill>
          </a:ln>
        </p:spPr>
      </p:pic>
    </p:spTree>
    <p:extLst>
      <p:ext uri="{BB962C8B-B14F-4D97-AF65-F5344CB8AC3E}">
        <p14:creationId xmlns:p14="http://schemas.microsoft.com/office/powerpoint/2010/main" val="4002711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0010A-CD5B-D2ED-AB73-B011EACC24D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FDDA696-2D01-37C2-4ADD-8BDCA0F4B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2DEE4725-996F-3055-6FD3-A0A29B68EC14}"/>
              </a:ext>
            </a:extLst>
          </p:cNvPr>
          <p:cNvSpPr/>
          <p:nvPr/>
        </p:nvSpPr>
        <p:spPr>
          <a:xfrm rot="16481720">
            <a:off x="-487682"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F5AF7D26-485A-229E-5928-411D228F2E17}"/>
              </a:ext>
            </a:extLst>
          </p:cNvPr>
          <p:cNvSpPr/>
          <p:nvPr/>
        </p:nvSpPr>
        <p:spPr>
          <a:xfrm>
            <a:off x="-846243" y="3099275"/>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104988DF-831C-7567-D694-6871BC52F1FC}"/>
              </a:ext>
            </a:extLst>
          </p:cNvPr>
          <p:cNvSpPr/>
          <p:nvPr/>
        </p:nvSpPr>
        <p:spPr>
          <a:xfrm rot="16481720">
            <a:off x="497070"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C339C3CC-8188-BD1A-D1B6-C323439270CB}"/>
              </a:ext>
            </a:extLst>
          </p:cNvPr>
          <p:cNvSpPr/>
          <p:nvPr/>
        </p:nvSpPr>
        <p:spPr>
          <a:xfrm>
            <a:off x="-753419" y="3966752"/>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6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BF524-0BCB-6F94-74D0-407CBDED881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1E2862-EE3D-D1FC-FD6A-63B5E34D0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1DDDC685-EFAA-3831-FB21-5103A071AE69}"/>
              </a:ext>
            </a:extLst>
          </p:cNvPr>
          <p:cNvSpPr/>
          <p:nvPr/>
        </p:nvSpPr>
        <p:spPr>
          <a:xfrm rot="16481720">
            <a:off x="-5477276"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81DFEC2-EAE9-6E9D-736F-560DF41ED4E6}"/>
              </a:ext>
            </a:extLst>
          </p:cNvPr>
          <p:cNvSpPr/>
          <p:nvPr/>
        </p:nvSpPr>
        <p:spPr>
          <a:xfrm>
            <a:off x="-846243" y="615819"/>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1CFD38DE-09FD-7137-7B43-35C879339CAB}"/>
              </a:ext>
            </a:extLst>
          </p:cNvPr>
          <p:cNvSpPr/>
          <p:nvPr/>
        </p:nvSpPr>
        <p:spPr>
          <a:xfrm rot="16481720">
            <a:off x="4540025"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230A9BA3-EB75-D5E0-A822-4EF2858A9728}"/>
              </a:ext>
            </a:extLst>
          </p:cNvPr>
          <p:cNvSpPr/>
          <p:nvPr/>
        </p:nvSpPr>
        <p:spPr>
          <a:xfrm>
            <a:off x="-753419" y="5592553"/>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DF2473-869F-508E-EB5F-289BC45D5A1C}"/>
              </a:ext>
            </a:extLst>
          </p:cNvPr>
          <p:cNvSpPr txBox="1"/>
          <p:nvPr/>
        </p:nvSpPr>
        <p:spPr>
          <a:xfrm>
            <a:off x="1559893" y="1275269"/>
            <a:ext cx="8764349" cy="830997"/>
          </a:xfrm>
          <a:prstGeom prst="rect">
            <a:avLst/>
          </a:prstGeom>
          <a:noFill/>
        </p:spPr>
        <p:txBody>
          <a:bodyPr wrap="square" rtlCol="0">
            <a:spAutoFit/>
          </a:bodyPr>
          <a:lstStyle/>
          <a:p>
            <a:pPr algn="ctr"/>
            <a:r>
              <a:rPr lang="en-US" sz="2400" dirty="0">
                <a:latin typeface="Cooper Black" panose="0208090404030B020404" pitchFamily="18" charset="0"/>
              </a:rPr>
              <a:t>•	</a:t>
            </a:r>
            <a:r>
              <a:rPr lang="en-US" sz="2400" u="sng" dirty="0">
                <a:latin typeface="Cooper Black" panose="0208090404030B020404" pitchFamily="18" charset="0"/>
              </a:rPr>
              <a:t>From the overview tab, you can all basic journal information</a:t>
            </a:r>
            <a:r>
              <a:rPr lang="en-US" sz="2400" dirty="0">
                <a:latin typeface="Cooper Black" panose="0208090404030B020404" pitchFamily="18" charset="0"/>
              </a:rPr>
              <a:t>:</a:t>
            </a:r>
          </a:p>
        </p:txBody>
      </p:sp>
      <p:sp>
        <p:nvSpPr>
          <p:cNvPr id="11" name="TextBox 10">
            <a:extLst>
              <a:ext uri="{FF2B5EF4-FFF2-40B4-BE49-F238E27FC236}">
                <a16:creationId xmlns:a16="http://schemas.microsoft.com/office/drawing/2014/main" id="{250A1BE6-5790-2D64-B880-BCFC56BA0009}"/>
              </a:ext>
            </a:extLst>
          </p:cNvPr>
          <p:cNvSpPr txBox="1"/>
          <p:nvPr/>
        </p:nvSpPr>
        <p:spPr>
          <a:xfrm>
            <a:off x="1559893" y="1934719"/>
            <a:ext cx="9385475" cy="3046988"/>
          </a:xfrm>
          <a:prstGeom prst="rect">
            <a:avLst/>
          </a:prstGeom>
          <a:noFill/>
        </p:spPr>
        <p:txBody>
          <a:bodyPr wrap="square">
            <a:spAutoFit/>
          </a:bodyPr>
          <a:lstStyle/>
          <a:p>
            <a:r>
              <a:rPr lang="en-US" sz="2400" dirty="0">
                <a:latin typeface="Cooper Black" panose="0208090404030B020404" pitchFamily="18" charset="0"/>
              </a:rPr>
              <a:t>1-	  Date.</a:t>
            </a:r>
          </a:p>
          <a:p>
            <a:r>
              <a:rPr lang="en-US" sz="2400" dirty="0">
                <a:latin typeface="Cooper Black" panose="0208090404030B020404" pitchFamily="18" charset="0"/>
              </a:rPr>
              <a:t>2-	  Voucher number (If not setup to be auto generated)</a:t>
            </a:r>
          </a:p>
          <a:p>
            <a:r>
              <a:rPr lang="en-US" sz="2400" dirty="0">
                <a:latin typeface="Cooper Black" panose="0208090404030B020404" pitchFamily="18" charset="0"/>
              </a:rPr>
              <a:t>3-	  Account Type.</a:t>
            </a:r>
          </a:p>
          <a:p>
            <a:r>
              <a:rPr lang="en-US" sz="2400" dirty="0">
                <a:latin typeface="Cooper Black" panose="0208090404030B020404" pitchFamily="18" charset="0"/>
              </a:rPr>
              <a:t>4-	  Account.</a:t>
            </a:r>
          </a:p>
          <a:p>
            <a:r>
              <a:rPr lang="en-US" sz="2400" dirty="0">
                <a:latin typeface="Cooper Black" panose="0208090404030B020404" pitchFamily="18" charset="0"/>
              </a:rPr>
              <a:t>5-	  Description.</a:t>
            </a:r>
          </a:p>
          <a:p>
            <a:r>
              <a:rPr lang="en-US" sz="2400" dirty="0">
                <a:latin typeface="Cooper Black" panose="0208090404030B020404" pitchFamily="18" charset="0"/>
              </a:rPr>
              <a:t>6-	  Amount (debit or credit)</a:t>
            </a:r>
          </a:p>
          <a:p>
            <a:r>
              <a:rPr lang="en-US" sz="2400" dirty="0">
                <a:latin typeface="Cooper Black" panose="0208090404030B020404" pitchFamily="18" charset="0"/>
              </a:rPr>
              <a:t>7-	  Offset Account type.</a:t>
            </a:r>
          </a:p>
          <a:p>
            <a:r>
              <a:rPr lang="en-US" sz="2400" dirty="0">
                <a:latin typeface="Cooper Black" panose="0208090404030B020404" pitchFamily="18" charset="0"/>
              </a:rPr>
              <a:t>8-	  Offset account.</a:t>
            </a:r>
          </a:p>
        </p:txBody>
      </p:sp>
    </p:spTree>
    <p:extLst>
      <p:ext uri="{BB962C8B-B14F-4D97-AF65-F5344CB8AC3E}">
        <p14:creationId xmlns:p14="http://schemas.microsoft.com/office/powerpoint/2010/main" val="2134588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D4106-BF65-347D-2EA2-FB2B69AB93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033BC2-654D-6FA1-BA66-AC7D845E6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1DC35FE7-87D6-9D22-9485-8454445B63C4}"/>
              </a:ext>
            </a:extLst>
          </p:cNvPr>
          <p:cNvSpPr/>
          <p:nvPr/>
        </p:nvSpPr>
        <p:spPr>
          <a:xfrm rot="16481720">
            <a:off x="4208081" y="4504462"/>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305BFCD2-049A-7ECA-1148-94AE17A87293}"/>
              </a:ext>
            </a:extLst>
          </p:cNvPr>
          <p:cNvSpPr/>
          <p:nvPr/>
        </p:nvSpPr>
        <p:spPr>
          <a:xfrm>
            <a:off x="-344259" y="5726922"/>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02DA4C6F-B50B-770E-B060-A75C870C18F8}"/>
              </a:ext>
            </a:extLst>
          </p:cNvPr>
          <p:cNvSpPr/>
          <p:nvPr/>
        </p:nvSpPr>
        <p:spPr>
          <a:xfrm rot="16481720">
            <a:off x="-4752209"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7A81974F-D1E4-3547-4C04-6BBBA0ECF477}"/>
              </a:ext>
            </a:extLst>
          </p:cNvPr>
          <p:cNvSpPr/>
          <p:nvPr/>
        </p:nvSpPr>
        <p:spPr>
          <a:xfrm>
            <a:off x="-263237" y="854911"/>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6F85E-42E0-64A3-D6C6-8B8FE57C1682}"/>
              </a:ext>
            </a:extLst>
          </p:cNvPr>
          <p:cNvSpPr txBox="1"/>
          <p:nvPr/>
        </p:nvSpPr>
        <p:spPr>
          <a:xfrm>
            <a:off x="2053045" y="1573927"/>
            <a:ext cx="8085908" cy="830997"/>
          </a:xfrm>
          <a:prstGeom prst="rect">
            <a:avLst/>
          </a:prstGeom>
          <a:noFill/>
        </p:spPr>
        <p:txBody>
          <a:bodyPr wrap="square" rtlCol="0">
            <a:spAutoFit/>
          </a:bodyPr>
          <a:lstStyle/>
          <a:p>
            <a:pPr algn="ctr"/>
            <a:r>
              <a:rPr lang="en-US" sz="2400" u="sng" dirty="0">
                <a:latin typeface="Cooper Black" panose="0208090404030B020404" pitchFamily="18" charset="0"/>
              </a:rPr>
              <a:t>Procedures to enter general ledger transaction:</a:t>
            </a:r>
          </a:p>
          <a:p>
            <a:pPr algn="ctr"/>
            <a:endParaRPr lang="en-US" sz="2400" dirty="0">
              <a:latin typeface="Cooper Black" panose="0208090404030B020404" pitchFamily="18" charset="0"/>
            </a:endParaRPr>
          </a:p>
        </p:txBody>
      </p:sp>
      <p:sp>
        <p:nvSpPr>
          <p:cNvPr id="6" name="TextBox 5">
            <a:extLst>
              <a:ext uri="{FF2B5EF4-FFF2-40B4-BE49-F238E27FC236}">
                <a16:creationId xmlns:a16="http://schemas.microsoft.com/office/drawing/2014/main" id="{C3E59BE3-E80E-245E-8777-B87CA891F5BD}"/>
              </a:ext>
            </a:extLst>
          </p:cNvPr>
          <p:cNvSpPr txBox="1"/>
          <p:nvPr/>
        </p:nvSpPr>
        <p:spPr>
          <a:xfrm>
            <a:off x="2268638" y="2189480"/>
            <a:ext cx="7870315" cy="286232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1-	Select the account type for the general ledger transaction: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a.   Ledger: Use ledger for transaction in ledger account.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b.   Customer: Use customer for transaction in customers.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c.   Vendor: Use Vendor for transaction to a vendor.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d.   Projects: Use project to specify a posting to project.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e.   Fixed Asset: use Fixed asset in order to post to Fixed asset.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f.    Bank: use Bank to post transaction to specified bank.</a:t>
            </a:r>
          </a:p>
        </p:txBody>
      </p:sp>
    </p:spTree>
    <p:extLst>
      <p:ext uri="{BB962C8B-B14F-4D97-AF65-F5344CB8AC3E}">
        <p14:creationId xmlns:p14="http://schemas.microsoft.com/office/powerpoint/2010/main" val="6037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BC98E-BC1F-542E-1B57-F3757C8C49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F4FE71-1767-3043-59C3-509CC153A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ADDD0FE2-0478-1262-AA12-28005C83BECE}"/>
              </a:ext>
            </a:extLst>
          </p:cNvPr>
          <p:cNvSpPr/>
          <p:nvPr/>
        </p:nvSpPr>
        <p:spPr>
          <a:xfrm rot="16481720">
            <a:off x="3854531" y="4368996"/>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8D1FC118-5F93-B78F-45F9-B1A307BD3A25}"/>
              </a:ext>
            </a:extLst>
          </p:cNvPr>
          <p:cNvSpPr/>
          <p:nvPr/>
        </p:nvSpPr>
        <p:spPr>
          <a:xfrm>
            <a:off x="-433648" y="4736489"/>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CD008ED1-1C78-964F-E6B1-6F6AF9F542E5}"/>
              </a:ext>
            </a:extLst>
          </p:cNvPr>
          <p:cNvSpPr/>
          <p:nvPr/>
        </p:nvSpPr>
        <p:spPr>
          <a:xfrm rot="16481720">
            <a:off x="4768412"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6FE0F751-999C-DAA2-E416-839873956982}"/>
              </a:ext>
            </a:extLst>
          </p:cNvPr>
          <p:cNvSpPr/>
          <p:nvPr/>
        </p:nvSpPr>
        <p:spPr>
          <a:xfrm>
            <a:off x="-340824" y="5603966"/>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CAD57F-545C-87AC-A114-6F850B86DC71}"/>
              </a:ext>
            </a:extLst>
          </p:cNvPr>
          <p:cNvSpPr txBox="1"/>
          <p:nvPr/>
        </p:nvSpPr>
        <p:spPr>
          <a:xfrm>
            <a:off x="382383" y="0"/>
            <a:ext cx="10115855" cy="526297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2-	Enter account number that you need to post transaction in.</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3-	Enter a text in the description Field.</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4-	Enter a debit amount in the given currency.</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5-	Enter a credit amount in the given currency.</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6-	Select the offset account type for the offset account.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spTree>
    <p:extLst>
      <p:ext uri="{BB962C8B-B14F-4D97-AF65-F5344CB8AC3E}">
        <p14:creationId xmlns:p14="http://schemas.microsoft.com/office/powerpoint/2010/main" val="42290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6D4C1-AC16-C985-75AD-53F75D8A7B9D}"/>
            </a:ext>
          </a:extLst>
        </p:cNvPr>
        <p:cNvGrpSpPr/>
        <p:nvPr/>
      </p:nvGrpSpPr>
      <p:grpSpPr>
        <a:xfrm>
          <a:off x="0" y="0"/>
          <a:ext cx="0" cy="0"/>
          <a:chOff x="0" y="0"/>
          <a:chExt cx="0" cy="0"/>
        </a:xfrm>
      </p:grpSpPr>
      <p:sp>
        <p:nvSpPr>
          <p:cNvPr id="69" name="Freeform: Shape 68">
            <a:extLst>
              <a:ext uri="{FF2B5EF4-FFF2-40B4-BE49-F238E27FC236}">
                <a16:creationId xmlns:a16="http://schemas.microsoft.com/office/drawing/2014/main" id="{C4F8477E-8140-8A4F-4E24-5B40FB718964}"/>
              </a:ext>
            </a:extLst>
          </p:cNvPr>
          <p:cNvSpPr/>
          <p:nvPr/>
        </p:nvSpPr>
        <p:spPr>
          <a:xfrm>
            <a:off x="-3485307" y="1996933"/>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F17C2E82-BA5F-85DD-67D1-43687E8FF38B}"/>
              </a:ext>
            </a:extLst>
          </p:cNvPr>
          <p:cNvSpPr/>
          <p:nvPr/>
        </p:nvSpPr>
        <p:spPr>
          <a:xfrm>
            <a:off x="-354308" y="-3941240"/>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FA15C38E-6B09-3353-5E60-45D61E5BA9A5}"/>
              </a:ext>
            </a:extLst>
          </p:cNvPr>
          <p:cNvSpPr/>
          <p:nvPr/>
        </p:nvSpPr>
        <p:spPr>
          <a:xfrm>
            <a:off x="9797144" y="-4279320"/>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D957525F-637A-C889-45CB-AB268D5C5B0C}"/>
              </a:ext>
            </a:extLst>
          </p:cNvPr>
          <p:cNvSpPr/>
          <p:nvPr/>
        </p:nvSpPr>
        <p:spPr>
          <a:xfrm>
            <a:off x="11280878" y="6858000"/>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4161D72B-9DF4-D86A-34B9-A5F50B18D942}"/>
              </a:ext>
            </a:extLst>
          </p:cNvPr>
          <p:cNvSpPr/>
          <p:nvPr/>
        </p:nvSpPr>
        <p:spPr>
          <a:xfrm>
            <a:off x="1066682" y="8826806"/>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AE2F7BA0-E49A-468F-6473-7CE494FED708}"/>
              </a:ext>
            </a:extLst>
          </p:cNvPr>
          <p:cNvGrpSpPr/>
          <p:nvPr/>
        </p:nvGrpSpPr>
        <p:grpSpPr>
          <a:xfrm>
            <a:off x="-5247050" y="-1461654"/>
            <a:ext cx="2711175" cy="1327987"/>
            <a:chOff x="527054" y="-38769"/>
            <a:chExt cx="3565606" cy="1746504"/>
          </a:xfrm>
        </p:grpSpPr>
        <p:sp>
          <p:nvSpPr>
            <p:cNvPr id="77" name="TextBox 76">
              <a:extLst>
                <a:ext uri="{FF2B5EF4-FFF2-40B4-BE49-F238E27FC236}">
                  <a16:creationId xmlns:a16="http://schemas.microsoft.com/office/drawing/2014/main" id="{21D6FC91-BADE-0429-601C-33F5C79476D1}"/>
                </a:ext>
              </a:extLst>
            </p:cNvPr>
            <p:cNvSpPr txBox="1"/>
            <p:nvPr/>
          </p:nvSpPr>
          <p:spPr>
            <a:xfrm>
              <a:off x="527054" y="274614"/>
              <a:ext cx="2521545" cy="461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78" name="TextBox 77">
              <a:extLst>
                <a:ext uri="{FF2B5EF4-FFF2-40B4-BE49-F238E27FC236}">
                  <a16:creationId xmlns:a16="http://schemas.microsoft.com/office/drawing/2014/main" id="{F23C3D31-3EAF-3B6C-E8E3-00B4283494C0}"/>
                </a:ext>
              </a:extLst>
            </p:cNvPr>
            <p:cNvSpPr txBox="1"/>
            <p:nvPr/>
          </p:nvSpPr>
          <p:spPr>
            <a:xfrm>
              <a:off x="527054" y="736280"/>
              <a:ext cx="2521545" cy="9714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80" name="TextBox 79">
              <a:extLst>
                <a:ext uri="{FF2B5EF4-FFF2-40B4-BE49-F238E27FC236}">
                  <a16:creationId xmlns:a16="http://schemas.microsoft.com/office/drawing/2014/main" id="{67668995-9B6A-97FB-F446-6180C24D966A}"/>
                </a:ext>
              </a:extLst>
            </p:cNvPr>
            <p:cNvSpPr txBox="1"/>
            <p:nvPr/>
          </p:nvSpPr>
          <p:spPr>
            <a:xfrm>
              <a:off x="2902690" y="-38769"/>
              <a:ext cx="118997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1</a:t>
              </a:r>
            </a:p>
          </p:txBody>
        </p:sp>
      </p:grpSp>
      <p:grpSp>
        <p:nvGrpSpPr>
          <p:cNvPr id="91" name="Group 90">
            <a:extLst>
              <a:ext uri="{FF2B5EF4-FFF2-40B4-BE49-F238E27FC236}">
                <a16:creationId xmlns:a16="http://schemas.microsoft.com/office/drawing/2014/main" id="{18D385C0-1AFD-B36A-ADA1-FE0128C7C3A8}"/>
              </a:ext>
            </a:extLst>
          </p:cNvPr>
          <p:cNvGrpSpPr/>
          <p:nvPr/>
        </p:nvGrpSpPr>
        <p:grpSpPr>
          <a:xfrm>
            <a:off x="-7134710" y="2479058"/>
            <a:ext cx="2711175" cy="1569660"/>
            <a:chOff x="527054" y="-38769"/>
            <a:chExt cx="3565606" cy="2064341"/>
          </a:xfrm>
        </p:grpSpPr>
        <p:sp>
          <p:nvSpPr>
            <p:cNvPr id="92" name="TextBox 91">
              <a:extLst>
                <a:ext uri="{FF2B5EF4-FFF2-40B4-BE49-F238E27FC236}">
                  <a16:creationId xmlns:a16="http://schemas.microsoft.com/office/drawing/2014/main" id="{5C87C64F-25FA-41F0-7A88-3EDD022AA80A}"/>
                </a:ext>
              </a:extLst>
            </p:cNvPr>
            <p:cNvSpPr txBox="1"/>
            <p:nvPr/>
          </p:nvSpPr>
          <p:spPr>
            <a:xfrm>
              <a:off x="527054" y="274614"/>
              <a:ext cx="2521545" cy="461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93" name="TextBox 92">
              <a:extLst>
                <a:ext uri="{FF2B5EF4-FFF2-40B4-BE49-F238E27FC236}">
                  <a16:creationId xmlns:a16="http://schemas.microsoft.com/office/drawing/2014/main" id="{7C75C028-7320-FC80-5185-903A74B28D1C}"/>
                </a:ext>
              </a:extLst>
            </p:cNvPr>
            <p:cNvSpPr txBox="1"/>
            <p:nvPr/>
          </p:nvSpPr>
          <p:spPr>
            <a:xfrm>
              <a:off x="527054" y="736280"/>
              <a:ext cx="2521545" cy="9714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94" name="TextBox 93">
              <a:extLst>
                <a:ext uri="{FF2B5EF4-FFF2-40B4-BE49-F238E27FC236}">
                  <a16:creationId xmlns:a16="http://schemas.microsoft.com/office/drawing/2014/main" id="{25EB6777-B437-4870-C3F9-13E599F85178}"/>
                </a:ext>
              </a:extLst>
            </p:cNvPr>
            <p:cNvSpPr txBox="1"/>
            <p:nvPr/>
          </p:nvSpPr>
          <p:spPr>
            <a:xfrm>
              <a:off x="290269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2</a:t>
              </a:r>
            </a:p>
          </p:txBody>
        </p:sp>
      </p:grpSp>
      <p:grpSp>
        <p:nvGrpSpPr>
          <p:cNvPr id="95" name="Group 94">
            <a:extLst>
              <a:ext uri="{FF2B5EF4-FFF2-40B4-BE49-F238E27FC236}">
                <a16:creationId xmlns:a16="http://schemas.microsoft.com/office/drawing/2014/main" id="{0565E12C-D4AE-33D4-1B1F-B05FD6565A67}"/>
              </a:ext>
            </a:extLst>
          </p:cNvPr>
          <p:cNvGrpSpPr/>
          <p:nvPr/>
        </p:nvGrpSpPr>
        <p:grpSpPr>
          <a:xfrm>
            <a:off x="-4319925" y="9415511"/>
            <a:ext cx="2711175" cy="1569660"/>
            <a:chOff x="527054" y="-38769"/>
            <a:chExt cx="3565606" cy="2064341"/>
          </a:xfrm>
        </p:grpSpPr>
        <p:sp>
          <p:nvSpPr>
            <p:cNvPr id="96" name="TextBox 95">
              <a:extLst>
                <a:ext uri="{FF2B5EF4-FFF2-40B4-BE49-F238E27FC236}">
                  <a16:creationId xmlns:a16="http://schemas.microsoft.com/office/drawing/2014/main" id="{33640558-4C0C-94D2-37AA-636749D28721}"/>
                </a:ext>
              </a:extLst>
            </p:cNvPr>
            <p:cNvSpPr txBox="1"/>
            <p:nvPr/>
          </p:nvSpPr>
          <p:spPr>
            <a:xfrm>
              <a:off x="527054" y="274614"/>
              <a:ext cx="2521545" cy="461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97" name="TextBox 96">
              <a:extLst>
                <a:ext uri="{FF2B5EF4-FFF2-40B4-BE49-F238E27FC236}">
                  <a16:creationId xmlns:a16="http://schemas.microsoft.com/office/drawing/2014/main" id="{E98968B1-ED5E-D76A-74F9-908FE5F3BECC}"/>
                </a:ext>
              </a:extLst>
            </p:cNvPr>
            <p:cNvSpPr txBox="1"/>
            <p:nvPr/>
          </p:nvSpPr>
          <p:spPr>
            <a:xfrm>
              <a:off x="527054" y="736280"/>
              <a:ext cx="2521545" cy="9714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98" name="TextBox 97">
              <a:extLst>
                <a:ext uri="{FF2B5EF4-FFF2-40B4-BE49-F238E27FC236}">
                  <a16:creationId xmlns:a16="http://schemas.microsoft.com/office/drawing/2014/main" id="{D65241A2-D6ED-4C5C-6540-82A4DC985229}"/>
                </a:ext>
              </a:extLst>
            </p:cNvPr>
            <p:cNvSpPr txBox="1"/>
            <p:nvPr/>
          </p:nvSpPr>
          <p:spPr>
            <a:xfrm>
              <a:off x="290269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3</a:t>
              </a:r>
            </a:p>
          </p:txBody>
        </p:sp>
      </p:grpSp>
      <p:grpSp>
        <p:nvGrpSpPr>
          <p:cNvPr id="111" name="Group 110">
            <a:extLst>
              <a:ext uri="{FF2B5EF4-FFF2-40B4-BE49-F238E27FC236}">
                <a16:creationId xmlns:a16="http://schemas.microsoft.com/office/drawing/2014/main" id="{58CD17A8-5CC6-6D47-243A-95E9E18FD669}"/>
              </a:ext>
            </a:extLst>
          </p:cNvPr>
          <p:cNvGrpSpPr/>
          <p:nvPr/>
        </p:nvGrpSpPr>
        <p:grpSpPr>
          <a:xfrm>
            <a:off x="13578568" y="-2617509"/>
            <a:ext cx="2652450" cy="1569660"/>
            <a:chOff x="-185160" y="-38769"/>
            <a:chExt cx="3488374" cy="2064341"/>
          </a:xfrm>
        </p:grpSpPr>
        <p:sp>
          <p:nvSpPr>
            <p:cNvPr id="112" name="TextBox 111">
              <a:extLst>
                <a:ext uri="{FF2B5EF4-FFF2-40B4-BE49-F238E27FC236}">
                  <a16:creationId xmlns:a16="http://schemas.microsoft.com/office/drawing/2014/main" id="{DFAD1D36-83A5-3F2A-AA02-3E16F518B9DB}"/>
                </a:ext>
              </a:extLst>
            </p:cNvPr>
            <p:cNvSpPr txBox="1"/>
            <p:nvPr/>
          </p:nvSpPr>
          <p:spPr>
            <a:xfrm>
              <a:off x="781669" y="274615"/>
              <a:ext cx="2521545"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113" name="TextBox 112">
              <a:extLst>
                <a:ext uri="{FF2B5EF4-FFF2-40B4-BE49-F238E27FC236}">
                  <a16:creationId xmlns:a16="http://schemas.microsoft.com/office/drawing/2014/main" id="{EB8CD210-08EA-E030-A4F1-D1B0B064231C}"/>
                </a:ext>
              </a:extLst>
            </p:cNvPr>
            <p:cNvSpPr txBox="1"/>
            <p:nvPr/>
          </p:nvSpPr>
          <p:spPr>
            <a:xfrm>
              <a:off x="774771" y="748111"/>
              <a:ext cx="2521545" cy="9714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114" name="TextBox 113">
              <a:extLst>
                <a:ext uri="{FF2B5EF4-FFF2-40B4-BE49-F238E27FC236}">
                  <a16:creationId xmlns:a16="http://schemas.microsoft.com/office/drawing/2014/main" id="{85A954A4-5B7D-F82D-665F-FF83527D4C78}"/>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5</a:t>
              </a:r>
            </a:p>
          </p:txBody>
        </p:sp>
      </p:grpSp>
      <p:grpSp>
        <p:nvGrpSpPr>
          <p:cNvPr id="115" name="Group 114">
            <a:extLst>
              <a:ext uri="{FF2B5EF4-FFF2-40B4-BE49-F238E27FC236}">
                <a16:creationId xmlns:a16="http://schemas.microsoft.com/office/drawing/2014/main" id="{971F151B-9DB3-9F23-5FAF-C4AFE2869384}"/>
              </a:ext>
            </a:extLst>
          </p:cNvPr>
          <p:cNvGrpSpPr/>
          <p:nvPr/>
        </p:nvGrpSpPr>
        <p:grpSpPr>
          <a:xfrm>
            <a:off x="11228881" y="11367291"/>
            <a:ext cx="2652450" cy="1569660"/>
            <a:chOff x="-185160" y="-38769"/>
            <a:chExt cx="3488374" cy="2064341"/>
          </a:xfrm>
        </p:grpSpPr>
        <p:sp>
          <p:nvSpPr>
            <p:cNvPr id="116" name="TextBox 115">
              <a:extLst>
                <a:ext uri="{FF2B5EF4-FFF2-40B4-BE49-F238E27FC236}">
                  <a16:creationId xmlns:a16="http://schemas.microsoft.com/office/drawing/2014/main" id="{9D913795-9A14-4139-8453-6AA801411187}"/>
                </a:ext>
              </a:extLst>
            </p:cNvPr>
            <p:cNvSpPr txBox="1"/>
            <p:nvPr/>
          </p:nvSpPr>
          <p:spPr>
            <a:xfrm>
              <a:off x="781669" y="274615"/>
              <a:ext cx="2521545"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117" name="TextBox 116">
              <a:extLst>
                <a:ext uri="{FF2B5EF4-FFF2-40B4-BE49-F238E27FC236}">
                  <a16:creationId xmlns:a16="http://schemas.microsoft.com/office/drawing/2014/main" id="{F66719CA-32FB-886E-831C-C91EF6FCBB5B}"/>
                </a:ext>
              </a:extLst>
            </p:cNvPr>
            <p:cNvSpPr txBox="1"/>
            <p:nvPr/>
          </p:nvSpPr>
          <p:spPr>
            <a:xfrm>
              <a:off x="774771" y="748111"/>
              <a:ext cx="2521545" cy="9714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118" name="TextBox 117">
              <a:extLst>
                <a:ext uri="{FF2B5EF4-FFF2-40B4-BE49-F238E27FC236}">
                  <a16:creationId xmlns:a16="http://schemas.microsoft.com/office/drawing/2014/main" id="{3FBDD330-A71E-EF0A-616F-6BB07B520E44}"/>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4</a:t>
              </a:r>
            </a:p>
          </p:txBody>
        </p:sp>
      </p:grpSp>
      <p:sp>
        <p:nvSpPr>
          <p:cNvPr id="119" name="TextBox 118">
            <a:extLst>
              <a:ext uri="{FF2B5EF4-FFF2-40B4-BE49-F238E27FC236}">
                <a16:creationId xmlns:a16="http://schemas.microsoft.com/office/drawing/2014/main" id="{EF7EC8C7-13CE-F25B-BC45-0B8172B1F703}"/>
              </a:ext>
            </a:extLst>
          </p:cNvPr>
          <p:cNvSpPr txBox="1"/>
          <p:nvPr/>
        </p:nvSpPr>
        <p:spPr>
          <a:xfrm>
            <a:off x="16928156" y="2279632"/>
            <a:ext cx="191730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Title</a:t>
            </a:r>
          </a:p>
        </p:txBody>
      </p:sp>
      <p:sp>
        <p:nvSpPr>
          <p:cNvPr id="2" name="Rectangle 1">
            <a:extLst>
              <a:ext uri="{FF2B5EF4-FFF2-40B4-BE49-F238E27FC236}">
                <a16:creationId xmlns:a16="http://schemas.microsoft.com/office/drawing/2014/main" id="{0F1A87CE-4BAC-81D1-0E26-059F49CF96E1}"/>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ACF868B-289D-9AEA-BED8-BA246A267D84}"/>
              </a:ext>
            </a:extLst>
          </p:cNvPr>
          <p:cNvSpPr txBox="1"/>
          <p:nvPr/>
        </p:nvSpPr>
        <p:spPr>
          <a:xfrm>
            <a:off x="3752489" y="1463395"/>
            <a:ext cx="468702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(3) </a:t>
            </a:r>
            <a:r>
              <a:rPr kumimoji="0" lang="en-US" sz="60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Operation</a:t>
            </a:r>
          </a:p>
        </p:txBody>
      </p:sp>
      <p:sp>
        <p:nvSpPr>
          <p:cNvPr id="3" name="TextBox 2">
            <a:extLst>
              <a:ext uri="{FF2B5EF4-FFF2-40B4-BE49-F238E27FC236}">
                <a16:creationId xmlns:a16="http://schemas.microsoft.com/office/drawing/2014/main" id="{ADB90287-6764-E6FC-21D3-07F0F774A854}"/>
              </a:ext>
            </a:extLst>
          </p:cNvPr>
          <p:cNvSpPr txBox="1"/>
          <p:nvPr/>
        </p:nvSpPr>
        <p:spPr>
          <a:xfrm>
            <a:off x="4253780" y="2633380"/>
            <a:ext cx="368443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Transaction Reversal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(3.2)</a:t>
            </a:r>
          </a:p>
        </p:txBody>
      </p:sp>
    </p:spTree>
    <p:extLst>
      <p:ext uri="{BB962C8B-B14F-4D97-AF65-F5344CB8AC3E}">
        <p14:creationId xmlns:p14="http://schemas.microsoft.com/office/powerpoint/2010/main" val="3379333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11940-F9DC-E3AC-C2BC-663D35E0E91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8DB24D8-C5A7-C99D-331A-F9A641F111D8}"/>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0039A08D-4A99-C5C0-4080-10D41A61D18B}"/>
              </a:ext>
            </a:extLst>
          </p:cNvPr>
          <p:cNvSpPr/>
          <p:nvPr/>
        </p:nvSpPr>
        <p:spPr>
          <a:xfrm>
            <a:off x="3876826" y="2329448"/>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28F1000F-BAA0-686C-C548-0C5F436D6F49}"/>
              </a:ext>
            </a:extLst>
          </p:cNvPr>
          <p:cNvSpPr/>
          <p:nvPr/>
        </p:nvSpPr>
        <p:spPr>
          <a:xfrm>
            <a:off x="3996737" y="1212651"/>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33E85ED8-E5BD-A750-CD33-19DE91AB2ED7}"/>
              </a:ext>
            </a:extLst>
          </p:cNvPr>
          <p:cNvSpPr/>
          <p:nvPr/>
        </p:nvSpPr>
        <p:spPr>
          <a:xfrm>
            <a:off x="6093057" y="1212651"/>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579DE8B-4A70-47FE-3355-D6BE3626743C}"/>
              </a:ext>
            </a:extLst>
          </p:cNvPr>
          <p:cNvSpPr/>
          <p:nvPr/>
        </p:nvSpPr>
        <p:spPr>
          <a:xfrm>
            <a:off x="5766717" y="2750319"/>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76B271F3-A933-C4B6-B865-7F06B40DDC13}"/>
              </a:ext>
            </a:extLst>
          </p:cNvPr>
          <p:cNvSpPr/>
          <p:nvPr/>
        </p:nvSpPr>
        <p:spPr>
          <a:xfrm>
            <a:off x="4590259" y="3421690"/>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62568739-FDC7-1FAD-DF95-044A6871E96A}"/>
              </a:ext>
            </a:extLst>
          </p:cNvPr>
          <p:cNvGrpSpPr/>
          <p:nvPr/>
        </p:nvGrpSpPr>
        <p:grpSpPr>
          <a:xfrm>
            <a:off x="-300268" y="548657"/>
            <a:ext cx="4138321" cy="1193520"/>
            <a:chOff x="-1349859" y="-38769"/>
            <a:chExt cx="5442519" cy="1569660"/>
          </a:xfrm>
        </p:grpSpPr>
        <p:sp>
          <p:nvSpPr>
            <p:cNvPr id="77" name="TextBox 76">
              <a:extLst>
                <a:ext uri="{FF2B5EF4-FFF2-40B4-BE49-F238E27FC236}">
                  <a16:creationId xmlns:a16="http://schemas.microsoft.com/office/drawing/2014/main" id="{3404D664-A701-8F6A-82F0-800E90E58CB5}"/>
                </a:ext>
              </a:extLst>
            </p:cNvPr>
            <p:cNvSpPr txBox="1"/>
            <p:nvPr/>
          </p:nvSpPr>
          <p:spPr>
            <a:xfrm>
              <a:off x="-1349859" y="612999"/>
              <a:ext cx="4553650" cy="52620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ID Description </a:t>
              </a:r>
            </a:p>
          </p:txBody>
        </p:sp>
        <p:sp>
          <p:nvSpPr>
            <p:cNvPr id="78" name="TextBox 77">
              <a:extLst>
                <a:ext uri="{FF2B5EF4-FFF2-40B4-BE49-F238E27FC236}">
                  <a16:creationId xmlns:a16="http://schemas.microsoft.com/office/drawing/2014/main" id="{930E2F1D-F667-C2E7-4072-5DA43F85E652}"/>
                </a:ext>
              </a:extLst>
            </p:cNvPr>
            <p:cNvSpPr txBox="1"/>
            <p:nvPr/>
          </p:nvSpPr>
          <p:spPr>
            <a:xfrm>
              <a:off x="529182" y="1039861"/>
              <a:ext cx="2521545" cy="40477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Transaction Reversal</a:t>
              </a:r>
            </a:p>
          </p:txBody>
        </p:sp>
        <p:sp>
          <p:nvSpPr>
            <p:cNvPr id="80" name="TextBox 79">
              <a:extLst>
                <a:ext uri="{FF2B5EF4-FFF2-40B4-BE49-F238E27FC236}">
                  <a16:creationId xmlns:a16="http://schemas.microsoft.com/office/drawing/2014/main" id="{A153FC10-1DB1-78A8-7B54-42322F46FF94}"/>
                </a:ext>
              </a:extLst>
            </p:cNvPr>
            <p:cNvSpPr txBox="1"/>
            <p:nvPr/>
          </p:nvSpPr>
          <p:spPr>
            <a:xfrm>
              <a:off x="2902690" y="-38769"/>
              <a:ext cx="118997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1</a:t>
              </a:r>
            </a:p>
          </p:txBody>
        </p:sp>
      </p:grpSp>
      <p:sp>
        <p:nvSpPr>
          <p:cNvPr id="92" name="TextBox 91">
            <a:extLst>
              <a:ext uri="{FF2B5EF4-FFF2-40B4-BE49-F238E27FC236}">
                <a16:creationId xmlns:a16="http://schemas.microsoft.com/office/drawing/2014/main" id="{E07D0F33-C0FC-EBA4-1B19-B723D9456DAB}"/>
              </a:ext>
            </a:extLst>
          </p:cNvPr>
          <p:cNvSpPr txBox="1"/>
          <p:nvPr/>
        </p:nvSpPr>
        <p:spPr>
          <a:xfrm>
            <a:off x="291223" y="2871667"/>
            <a:ext cx="191730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Persons</a:t>
            </a:r>
          </a:p>
        </p:txBody>
      </p:sp>
      <p:sp>
        <p:nvSpPr>
          <p:cNvPr id="93" name="TextBox 92">
            <a:extLst>
              <a:ext uri="{FF2B5EF4-FFF2-40B4-BE49-F238E27FC236}">
                <a16:creationId xmlns:a16="http://schemas.microsoft.com/office/drawing/2014/main" id="{AE120548-AC60-B457-AB75-5F2F243206CF}"/>
              </a:ext>
            </a:extLst>
          </p:cNvPr>
          <p:cNvSpPr txBox="1"/>
          <p:nvPr/>
        </p:nvSpPr>
        <p:spPr>
          <a:xfrm>
            <a:off x="1045049" y="3260886"/>
            <a:ext cx="19173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Accountant</a:t>
            </a:r>
          </a:p>
        </p:txBody>
      </p:sp>
      <p:sp>
        <p:nvSpPr>
          <p:cNvPr id="94" name="TextBox 93">
            <a:extLst>
              <a:ext uri="{FF2B5EF4-FFF2-40B4-BE49-F238E27FC236}">
                <a16:creationId xmlns:a16="http://schemas.microsoft.com/office/drawing/2014/main" id="{64C7BE97-9524-FF1E-F4DD-C9F69A2C80DD}"/>
              </a:ext>
            </a:extLst>
          </p:cNvPr>
          <p:cNvSpPr txBox="1"/>
          <p:nvPr/>
        </p:nvSpPr>
        <p:spPr>
          <a:xfrm>
            <a:off x="2456461" y="2659731"/>
            <a:ext cx="904816"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2</a:t>
            </a:r>
          </a:p>
        </p:txBody>
      </p:sp>
      <p:grpSp>
        <p:nvGrpSpPr>
          <p:cNvPr id="95" name="Group 94">
            <a:extLst>
              <a:ext uri="{FF2B5EF4-FFF2-40B4-BE49-F238E27FC236}">
                <a16:creationId xmlns:a16="http://schemas.microsoft.com/office/drawing/2014/main" id="{C278C0F8-7390-8D93-DB32-5EFBF4CBA3D7}"/>
              </a:ext>
            </a:extLst>
          </p:cNvPr>
          <p:cNvGrpSpPr/>
          <p:nvPr/>
        </p:nvGrpSpPr>
        <p:grpSpPr>
          <a:xfrm>
            <a:off x="307458" y="4583636"/>
            <a:ext cx="3530595" cy="1569660"/>
            <a:chOff x="-550608" y="-38769"/>
            <a:chExt cx="4643268" cy="2064341"/>
          </a:xfrm>
        </p:grpSpPr>
        <p:sp>
          <p:nvSpPr>
            <p:cNvPr id="96" name="TextBox 95">
              <a:extLst>
                <a:ext uri="{FF2B5EF4-FFF2-40B4-BE49-F238E27FC236}">
                  <a16:creationId xmlns:a16="http://schemas.microsoft.com/office/drawing/2014/main" id="{58354277-A0C0-1EF2-B001-410BEE1C887E}"/>
                </a:ext>
              </a:extLst>
            </p:cNvPr>
            <p:cNvSpPr txBox="1"/>
            <p:nvPr/>
          </p:nvSpPr>
          <p:spPr>
            <a:xfrm>
              <a:off x="-550608" y="276245"/>
              <a:ext cx="2521547" cy="6071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Roles</a:t>
              </a:r>
            </a:p>
          </p:txBody>
        </p:sp>
        <p:sp>
          <p:nvSpPr>
            <p:cNvPr id="97" name="TextBox 96">
              <a:extLst>
                <a:ext uri="{FF2B5EF4-FFF2-40B4-BE49-F238E27FC236}">
                  <a16:creationId xmlns:a16="http://schemas.microsoft.com/office/drawing/2014/main" id="{DBA7F151-67EB-657D-39E1-F88B7C23E373}"/>
                </a:ext>
              </a:extLst>
            </p:cNvPr>
            <p:cNvSpPr txBox="1"/>
            <p:nvPr/>
          </p:nvSpPr>
          <p:spPr>
            <a:xfrm>
              <a:off x="480414" y="861425"/>
              <a:ext cx="3303032" cy="6881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Reverse a transaction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539AA85A-750A-45FD-C8E9-E2ABFA5E91A0}"/>
                </a:ext>
              </a:extLst>
            </p:cNvPr>
            <p:cNvSpPr txBox="1"/>
            <p:nvPr/>
          </p:nvSpPr>
          <p:spPr>
            <a:xfrm>
              <a:off x="290269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3</a:t>
              </a:r>
            </a:p>
          </p:txBody>
        </p:sp>
      </p:grpSp>
      <p:grpSp>
        <p:nvGrpSpPr>
          <p:cNvPr id="111" name="Group 110">
            <a:extLst>
              <a:ext uri="{FF2B5EF4-FFF2-40B4-BE49-F238E27FC236}">
                <a16:creationId xmlns:a16="http://schemas.microsoft.com/office/drawing/2014/main" id="{D7D7A93E-1BC3-23A3-A965-FA6CBD27A689}"/>
              </a:ext>
            </a:extLst>
          </p:cNvPr>
          <p:cNvGrpSpPr/>
          <p:nvPr/>
        </p:nvGrpSpPr>
        <p:grpSpPr>
          <a:xfrm>
            <a:off x="8108591" y="445922"/>
            <a:ext cx="3938690" cy="1569659"/>
            <a:chOff x="-185160" y="-38769"/>
            <a:chExt cx="5179975" cy="2064341"/>
          </a:xfrm>
        </p:grpSpPr>
        <p:sp>
          <p:nvSpPr>
            <p:cNvPr id="112" name="TextBox 111">
              <a:extLst>
                <a:ext uri="{FF2B5EF4-FFF2-40B4-BE49-F238E27FC236}">
                  <a16:creationId xmlns:a16="http://schemas.microsoft.com/office/drawing/2014/main" id="{F90B44CD-63D0-6CD7-99D6-FDACD70C12B2}"/>
                </a:ext>
              </a:extLst>
            </p:cNvPr>
            <p:cNvSpPr txBox="1"/>
            <p:nvPr/>
          </p:nvSpPr>
          <p:spPr>
            <a:xfrm>
              <a:off x="781668" y="274615"/>
              <a:ext cx="4177748"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113" name="TextBox 112">
              <a:extLst>
                <a:ext uri="{FF2B5EF4-FFF2-40B4-BE49-F238E27FC236}">
                  <a16:creationId xmlns:a16="http://schemas.microsoft.com/office/drawing/2014/main" id="{5A0DD28F-F63D-7A89-469E-4F6C9F14919D}"/>
                </a:ext>
              </a:extLst>
            </p:cNvPr>
            <p:cNvSpPr txBox="1"/>
            <p:nvPr/>
          </p:nvSpPr>
          <p:spPr>
            <a:xfrm>
              <a:off x="774771" y="880137"/>
              <a:ext cx="4220044" cy="9714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Create a reverse transaction.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Steps:</a:t>
              </a:r>
            </a:p>
          </p:txBody>
        </p:sp>
        <p:sp>
          <p:nvSpPr>
            <p:cNvPr id="114" name="TextBox 113">
              <a:extLst>
                <a:ext uri="{FF2B5EF4-FFF2-40B4-BE49-F238E27FC236}">
                  <a16:creationId xmlns:a16="http://schemas.microsoft.com/office/drawing/2014/main" id="{3367A517-E348-82DA-754F-2B6B015AE179}"/>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5</a:t>
              </a:r>
            </a:p>
          </p:txBody>
        </p:sp>
      </p:grpSp>
      <p:grpSp>
        <p:nvGrpSpPr>
          <p:cNvPr id="115" name="Group 114">
            <a:extLst>
              <a:ext uri="{FF2B5EF4-FFF2-40B4-BE49-F238E27FC236}">
                <a16:creationId xmlns:a16="http://schemas.microsoft.com/office/drawing/2014/main" id="{61818EFF-2AE1-78F7-9E9F-1B7693F2D9E4}"/>
              </a:ext>
            </a:extLst>
          </p:cNvPr>
          <p:cNvGrpSpPr/>
          <p:nvPr/>
        </p:nvGrpSpPr>
        <p:grpSpPr>
          <a:xfrm>
            <a:off x="8113836" y="4568163"/>
            <a:ext cx="3151979" cy="1569660"/>
            <a:chOff x="-185160" y="-38769"/>
            <a:chExt cx="4145330" cy="2064341"/>
          </a:xfrm>
        </p:grpSpPr>
        <p:sp>
          <p:nvSpPr>
            <p:cNvPr id="116" name="TextBox 115">
              <a:extLst>
                <a:ext uri="{FF2B5EF4-FFF2-40B4-BE49-F238E27FC236}">
                  <a16:creationId xmlns:a16="http://schemas.microsoft.com/office/drawing/2014/main" id="{CF0E12F7-648C-AAFB-2B39-6C7F3D1F41E7}"/>
                </a:ext>
              </a:extLst>
            </p:cNvPr>
            <p:cNvSpPr txBox="1"/>
            <p:nvPr/>
          </p:nvSpPr>
          <p:spPr>
            <a:xfrm>
              <a:off x="781669" y="274615"/>
              <a:ext cx="2521545"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Frequency</a:t>
              </a:r>
            </a:p>
          </p:txBody>
        </p:sp>
        <p:sp>
          <p:nvSpPr>
            <p:cNvPr id="117" name="TextBox 116">
              <a:extLst>
                <a:ext uri="{FF2B5EF4-FFF2-40B4-BE49-F238E27FC236}">
                  <a16:creationId xmlns:a16="http://schemas.microsoft.com/office/drawing/2014/main" id="{2A28858D-ED97-B423-93D1-FD02A7706140}"/>
                </a:ext>
              </a:extLst>
            </p:cNvPr>
            <p:cNvSpPr txBox="1"/>
            <p:nvPr/>
          </p:nvSpPr>
          <p:spPr>
            <a:xfrm>
              <a:off x="774769" y="833729"/>
              <a:ext cx="3185401" cy="404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As Needed</a:t>
              </a:r>
            </a:p>
          </p:txBody>
        </p:sp>
        <p:sp>
          <p:nvSpPr>
            <p:cNvPr id="118" name="TextBox 117">
              <a:extLst>
                <a:ext uri="{FF2B5EF4-FFF2-40B4-BE49-F238E27FC236}">
                  <a16:creationId xmlns:a16="http://schemas.microsoft.com/office/drawing/2014/main" id="{66FCDF5F-FF61-40BD-4593-D0B5F9ACDBE2}"/>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4</a:t>
              </a:r>
            </a:p>
          </p:txBody>
        </p:sp>
      </p:grpSp>
      <p:sp>
        <p:nvSpPr>
          <p:cNvPr id="2" name="TextBox 1">
            <a:extLst>
              <a:ext uri="{FF2B5EF4-FFF2-40B4-BE49-F238E27FC236}">
                <a16:creationId xmlns:a16="http://schemas.microsoft.com/office/drawing/2014/main" id="{D33AADC1-E4D7-A1ED-E265-944AC144BFB5}"/>
              </a:ext>
            </a:extLst>
          </p:cNvPr>
          <p:cNvSpPr txBox="1"/>
          <p:nvPr/>
        </p:nvSpPr>
        <p:spPr>
          <a:xfrm>
            <a:off x="8362845" y="2633380"/>
            <a:ext cx="368443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Transaction Reversal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(3.2)</a:t>
            </a:r>
          </a:p>
        </p:txBody>
      </p:sp>
      <p:sp>
        <p:nvSpPr>
          <p:cNvPr id="7" name="TextBox 6">
            <a:extLst>
              <a:ext uri="{FF2B5EF4-FFF2-40B4-BE49-F238E27FC236}">
                <a16:creationId xmlns:a16="http://schemas.microsoft.com/office/drawing/2014/main" id="{19AC218E-77CE-DC26-567F-182041B529D7}"/>
              </a:ext>
            </a:extLst>
          </p:cNvPr>
          <p:cNvSpPr txBox="1"/>
          <p:nvPr/>
        </p:nvSpPr>
        <p:spPr>
          <a:xfrm>
            <a:off x="-3111019"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8" name="TextBox 7">
            <a:extLst>
              <a:ext uri="{FF2B5EF4-FFF2-40B4-BE49-F238E27FC236}">
                <a16:creationId xmlns:a16="http://schemas.microsoft.com/office/drawing/2014/main" id="{CE4C956B-0CEA-A890-3FB5-AA6848FD46CE}"/>
              </a:ext>
            </a:extLst>
          </p:cNvPr>
          <p:cNvSpPr txBox="1"/>
          <p:nvPr/>
        </p:nvSpPr>
        <p:spPr>
          <a:xfrm>
            <a:off x="-3097694"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Steps:</a:t>
            </a:r>
          </a:p>
        </p:txBody>
      </p:sp>
    </p:spTree>
    <p:extLst>
      <p:ext uri="{BB962C8B-B14F-4D97-AF65-F5344CB8AC3E}">
        <p14:creationId xmlns:p14="http://schemas.microsoft.com/office/powerpoint/2010/main" val="3347714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1891-7179-3229-A15C-B9235F74ED2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C4255E-BB17-49C7-CCD9-18F72FB13291}"/>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F7CDBBD-89C4-4A02-3309-76C3D70C39D6}"/>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117536F9-7317-538F-E612-408A42CFD8AC}"/>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sp>
        <p:nvSpPr>
          <p:cNvPr id="6" name="TextBox 5">
            <a:extLst>
              <a:ext uri="{FF2B5EF4-FFF2-40B4-BE49-F238E27FC236}">
                <a16:creationId xmlns:a16="http://schemas.microsoft.com/office/drawing/2014/main" id="{819D115D-0606-1FE3-2BBC-BE30886CCD43}"/>
              </a:ext>
            </a:extLst>
          </p:cNvPr>
          <p:cNvSpPr txBox="1"/>
          <p:nvPr/>
        </p:nvSpPr>
        <p:spPr>
          <a:xfrm>
            <a:off x="872663" y="1931042"/>
            <a:ext cx="10019029" cy="7246086"/>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Navigate to the Enter </a:t>
            </a:r>
            <a:r>
              <a:rPr lang="en-US" sz="20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Journals window</a:t>
            </a:r>
            <a:r>
              <a:rPr lang="en-US" sz="20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Symbol" panose="05050102010706020507" pitchFamily="18" charset="2"/>
              <a:buChar char=""/>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Query the batch you want to reverse.</a:t>
            </a:r>
          </a:p>
          <a:p>
            <a:pPr marL="342900" lvl="0" indent="-342900">
              <a:lnSpc>
                <a:spcPct val="107000"/>
              </a:lnSpc>
              <a:buFont typeface="Symbol" panose="05050102010706020507" pitchFamily="18" charset="2"/>
              <a:buChar char=""/>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Choose </a:t>
            </a:r>
            <a:r>
              <a:rPr lang="en-US" sz="20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Review Batch</a:t>
            </a:r>
            <a:r>
              <a:rPr lang="en-US" sz="20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Symbol" panose="05050102010706020507" pitchFamily="18" charset="2"/>
              <a:buChar char=""/>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Choose </a:t>
            </a:r>
            <a:r>
              <a:rPr lang="en-US" sz="20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More Actions</a:t>
            </a:r>
            <a:r>
              <a:rPr lang="en-US" sz="20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Symbol" panose="05050102010706020507" pitchFamily="18" charset="2"/>
              <a:buChar char=""/>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Choose </a:t>
            </a:r>
            <a:r>
              <a:rPr lang="en-US" sz="20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Reverse Batch </a:t>
            </a:r>
            <a:r>
              <a:rPr lang="en-US" sz="2000" kern="100" dirty="0">
                <a:effectLst/>
                <a:latin typeface="Calibri" panose="020F0502020204030204" pitchFamily="34" charset="0"/>
                <a:ea typeface="Calibri" panose="020F0502020204030204" pitchFamily="34" charset="0"/>
                <a:cs typeface="Arial" panose="020B0604020202020204" pitchFamily="34" charset="0"/>
              </a:rPr>
              <a:t>to generate unposted reversal batches for each entry.....</a:t>
            </a:r>
          </a:p>
          <a:p>
            <a:pPr marL="342900" lvl="0" indent="-342900">
              <a:lnSpc>
                <a:spcPct val="107000"/>
              </a:lnSpc>
              <a:buFont typeface="Symbol" panose="05050102010706020507" pitchFamily="18" charset="2"/>
              <a:buChar char=""/>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Choose </a:t>
            </a:r>
            <a:r>
              <a:rPr lang="en-US" sz="20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OK</a:t>
            </a:r>
            <a:r>
              <a:rPr lang="en-US" sz="2000" kern="100" dirty="0">
                <a:effectLst/>
                <a:latin typeface="Calibri" panose="020F0502020204030204" pitchFamily="34" charset="0"/>
                <a:ea typeface="Calibri" panose="020F0502020204030204" pitchFamily="34" charset="0"/>
                <a:cs typeface="Arial" panose="020B0604020202020204" pitchFamily="34" charset="0"/>
              </a:rPr>
              <a:t>, then </a:t>
            </a:r>
            <a:r>
              <a:rPr lang="en-US" sz="20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enter a reversal method</a:t>
            </a:r>
            <a:r>
              <a:rPr lang="en-US" sz="2000" kern="100" dirty="0">
                <a:effectLst/>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buFont typeface="Symbol" panose="05050102010706020507" pitchFamily="18" charset="2"/>
              <a:buChar char=""/>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US" sz="20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Post</a:t>
            </a:r>
            <a:r>
              <a:rPr lang="en-US" sz="2000" kern="100" dirty="0">
                <a:effectLst/>
                <a:latin typeface="Calibri" panose="020F0502020204030204" pitchFamily="34" charset="0"/>
                <a:ea typeface="Calibri" panose="020F0502020204030204" pitchFamily="34" charset="0"/>
                <a:cs typeface="Arial" panose="020B0604020202020204" pitchFamily="34" charset="0"/>
              </a:rPr>
              <a:t> the reversing journal batches.</a:t>
            </a:r>
          </a:p>
          <a:p>
            <a:endParaRPr kumimoji="0" lang="en-US" sz="28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endParaRP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endParaRPr lang="en-US" sz="2800" dirty="0">
              <a:solidFill>
                <a:srgbClr val="44546A">
                  <a:lumMod val="50000"/>
                </a:srgbClr>
              </a:solidFill>
              <a:highlight>
                <a:srgbClr val="FFFF00"/>
              </a:highlight>
              <a:latin typeface="Calibri" panose="020F0502020204030204"/>
            </a:endParaRP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endParaRPr lang="en-US" sz="2800" dirty="0">
              <a:solidFill>
                <a:schemeClr val="tx2">
                  <a:lumMod val="50000"/>
                </a:schemeClr>
              </a:solidFill>
              <a:highlight>
                <a:srgbClr val="FFFF00"/>
              </a:highlight>
            </a:endParaRPr>
          </a:p>
          <a:p>
            <a:pPr algn="r"/>
            <a:r>
              <a:rPr lang="en-US" sz="4000" dirty="0">
                <a:solidFill>
                  <a:schemeClr val="tx2">
                    <a:lumMod val="50000"/>
                  </a:schemeClr>
                </a:solidFill>
              </a:rPr>
              <a:t>:</a:t>
            </a:r>
          </a:p>
        </p:txBody>
      </p:sp>
      <p:sp>
        <p:nvSpPr>
          <p:cNvPr id="7" name="TextBox 6">
            <a:extLst>
              <a:ext uri="{FF2B5EF4-FFF2-40B4-BE49-F238E27FC236}">
                <a16:creationId xmlns:a16="http://schemas.microsoft.com/office/drawing/2014/main" id="{8CA234BA-14A0-70EC-8382-30E388998C72}"/>
              </a:ext>
            </a:extLst>
          </p:cNvPr>
          <p:cNvSpPr txBox="1"/>
          <p:nvPr/>
        </p:nvSpPr>
        <p:spPr>
          <a:xfrm>
            <a:off x="103217" y="1303915"/>
            <a:ext cx="10019029" cy="532903"/>
          </a:xfrm>
          <a:prstGeom prst="rect">
            <a:avLst/>
          </a:prstGeom>
          <a:noFill/>
        </p:spPr>
        <p:txBody>
          <a:bodyPr wrap="square" rtlCol="0">
            <a:spAutoFit/>
          </a:bodyPr>
          <a:lstStyle/>
          <a:p>
            <a:pPr lvl="0" rtl="0">
              <a:lnSpc>
                <a:spcPct val="107000"/>
              </a:lnSpc>
            </a:pPr>
            <a:r>
              <a:rPr lang="en-US" sz="28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To reverse an entire journal batch:</a:t>
            </a:r>
            <a:endParaRPr lang="en-US" sz="20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68831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A0BDA-AFA2-DB5B-9156-38ACDF7C8C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281953-776F-8A5A-5D5F-DCBE80940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65B86285-20B9-7BE0-CC5F-CEFAA1F478CC}"/>
              </a:ext>
            </a:extLst>
          </p:cNvPr>
          <p:cNvSpPr/>
          <p:nvPr/>
        </p:nvSpPr>
        <p:spPr>
          <a:xfrm rot="16481720">
            <a:off x="-487682"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3DD250CD-B4FB-73D2-0D22-3926067337A9}"/>
              </a:ext>
            </a:extLst>
          </p:cNvPr>
          <p:cNvSpPr/>
          <p:nvPr/>
        </p:nvSpPr>
        <p:spPr>
          <a:xfrm>
            <a:off x="-846243" y="3099275"/>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2F274300-1132-8BD6-22FB-BC293A16B191}"/>
              </a:ext>
            </a:extLst>
          </p:cNvPr>
          <p:cNvSpPr/>
          <p:nvPr/>
        </p:nvSpPr>
        <p:spPr>
          <a:xfrm rot="16481720">
            <a:off x="497070"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EE57A170-3905-0E3C-19A3-80124367C5A0}"/>
              </a:ext>
            </a:extLst>
          </p:cNvPr>
          <p:cNvSpPr/>
          <p:nvPr/>
        </p:nvSpPr>
        <p:spPr>
          <a:xfrm>
            <a:off x="-753419" y="3966752"/>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8677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A74D0-5457-6B28-67D1-6299C14959C3}"/>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B83C1CCD-0986-9465-5090-B55BB85086E8}"/>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E99854-7F3C-6CA2-E635-478C75FFBC12}"/>
              </a:ext>
            </a:extLst>
          </p:cNvPr>
          <p:cNvSpPr/>
          <p:nvPr/>
        </p:nvSpPr>
        <p:spPr>
          <a:xfrm rot="205426">
            <a:off x="6992888" y="4719797"/>
            <a:ext cx="720421" cy="720421"/>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3498EEF-202F-94C1-4253-0301E9C24B53}"/>
              </a:ext>
            </a:extLst>
          </p:cNvPr>
          <p:cNvSpPr/>
          <p:nvPr/>
        </p:nvSpPr>
        <p:spPr>
          <a:xfrm rot="205426">
            <a:off x="7032538" y="2142572"/>
            <a:ext cx="2827096" cy="2827096"/>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C247ECA-EE2F-624A-FCA1-014252F9318C}"/>
              </a:ext>
            </a:extLst>
          </p:cNvPr>
          <p:cNvSpPr/>
          <p:nvPr/>
        </p:nvSpPr>
        <p:spPr>
          <a:xfrm rot="205426">
            <a:off x="9054455" y="1246882"/>
            <a:ext cx="991685" cy="979595"/>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A1B7718-1B9F-5A64-05CE-01274A0348F3}"/>
              </a:ext>
            </a:extLst>
          </p:cNvPr>
          <p:cNvSpPr/>
          <p:nvPr/>
        </p:nvSpPr>
        <p:spPr>
          <a:xfrm rot="205426">
            <a:off x="9289982" y="4726139"/>
            <a:ext cx="939364" cy="939364"/>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E862733-5D24-0878-F2D3-98A73FD1BFE7}"/>
              </a:ext>
            </a:extLst>
          </p:cNvPr>
          <p:cNvSpPr/>
          <p:nvPr/>
        </p:nvSpPr>
        <p:spPr>
          <a:xfrm rot="205426">
            <a:off x="9973654" y="3037952"/>
            <a:ext cx="1158971" cy="1158971"/>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DC6E58E-01D6-B41B-9380-2F26EA6B67E7}"/>
              </a:ext>
            </a:extLst>
          </p:cNvPr>
          <p:cNvSpPr/>
          <p:nvPr/>
        </p:nvSpPr>
        <p:spPr>
          <a:xfrm rot="205426">
            <a:off x="6524999" y="984689"/>
            <a:ext cx="1228698" cy="1228698"/>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3ACAC9D-F41D-BCAD-9A51-ED98F4257F95}"/>
              </a:ext>
            </a:extLst>
          </p:cNvPr>
          <p:cNvSpPr/>
          <p:nvPr/>
        </p:nvSpPr>
        <p:spPr>
          <a:xfrm>
            <a:off x="2698336" y="3298161"/>
            <a:ext cx="2194993" cy="21871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900BC8C-2EAC-AD47-CD51-4A86E3A6E2E9}"/>
              </a:ext>
            </a:extLst>
          </p:cNvPr>
          <p:cNvSpPr/>
          <p:nvPr/>
        </p:nvSpPr>
        <p:spPr>
          <a:xfrm>
            <a:off x="3569182" y="1599038"/>
            <a:ext cx="1051367" cy="1051367"/>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5536F85-9E48-0AA6-361D-D152B10A6A7E}"/>
              </a:ext>
            </a:extLst>
          </p:cNvPr>
          <p:cNvSpPr/>
          <p:nvPr/>
        </p:nvSpPr>
        <p:spPr>
          <a:xfrm>
            <a:off x="669587" y="1480384"/>
            <a:ext cx="1620869" cy="162086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A9ED534-19D9-F402-8621-BDB233594AEB}"/>
              </a:ext>
            </a:extLst>
          </p:cNvPr>
          <p:cNvSpPr txBox="1"/>
          <p:nvPr/>
        </p:nvSpPr>
        <p:spPr>
          <a:xfrm>
            <a:off x="127795" y="685241"/>
            <a:ext cx="4810730" cy="532903"/>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Members</a:t>
            </a:r>
            <a:r>
              <a:rPr lang="en-US" sz="2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085518AE-3885-C10D-B80F-B8343898FB7D}"/>
              </a:ext>
            </a:extLst>
          </p:cNvPr>
          <p:cNvGrpSpPr/>
          <p:nvPr/>
        </p:nvGrpSpPr>
        <p:grpSpPr>
          <a:xfrm>
            <a:off x="212683" y="152338"/>
            <a:ext cx="3475434" cy="570851"/>
            <a:chOff x="421506" y="-1814407"/>
            <a:chExt cx="7940300" cy="1540261"/>
          </a:xfrm>
        </p:grpSpPr>
        <p:sp>
          <p:nvSpPr>
            <p:cNvPr id="10" name="TextBox 9">
              <a:extLst>
                <a:ext uri="{FF2B5EF4-FFF2-40B4-BE49-F238E27FC236}">
                  <a16:creationId xmlns:a16="http://schemas.microsoft.com/office/drawing/2014/main" id="{0786A323-32CF-4968-65EB-080A64FE90D1}"/>
                </a:ext>
              </a:extLst>
            </p:cNvPr>
            <p:cNvSpPr txBox="1"/>
            <p:nvPr/>
          </p:nvSpPr>
          <p:spPr>
            <a:xfrm>
              <a:off x="516099" y="-1814407"/>
              <a:ext cx="7845707" cy="1437870"/>
            </a:xfrm>
            <a:prstGeom prst="rect">
              <a:avLst/>
            </a:prstGeom>
            <a:noFill/>
          </p:spPr>
          <p:txBody>
            <a:bodyPr wrap="square">
              <a:spAutoFit/>
            </a:bodyPr>
            <a:lstStyle/>
            <a:p>
              <a:pPr>
                <a:lnSpc>
                  <a:spcPct val="107000"/>
                </a:lnSpc>
                <a:spcAft>
                  <a:spcPts val="800"/>
                </a:spcAft>
              </a:pP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Project (</a:t>
              </a:r>
              <a:r>
                <a:rPr lang="en-US" sz="2800" b="1" u="sng" kern="100" dirty="0" err="1">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Rowad</a:t>
              </a:r>
              <a:r>
                <a:rPr lang="en-US" sz="28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 Masr</a:t>
              </a: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BFEBB40-3D3A-27E8-7C31-951A200BCDE6}"/>
                </a:ext>
              </a:extLst>
            </p:cNvPr>
            <p:cNvSpPr/>
            <p:nvPr/>
          </p:nvSpPr>
          <p:spPr>
            <a:xfrm>
              <a:off x="421506" y="-1693223"/>
              <a:ext cx="7746358" cy="1419077"/>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Oval 37">
            <a:extLst>
              <a:ext uri="{FF2B5EF4-FFF2-40B4-BE49-F238E27FC236}">
                <a16:creationId xmlns:a16="http://schemas.microsoft.com/office/drawing/2014/main" id="{CDB99F3C-F57F-858E-9B3B-5E3350A2A32A}"/>
              </a:ext>
            </a:extLst>
          </p:cNvPr>
          <p:cNvSpPr/>
          <p:nvPr/>
        </p:nvSpPr>
        <p:spPr>
          <a:xfrm rot="205426">
            <a:off x="5798222" y="2946097"/>
            <a:ext cx="1119978" cy="1119978"/>
          </a:xfrm>
          <a:prstGeom prst="ellipse">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C6850C1-33B2-A394-E5CE-1FE302F2FB90}"/>
              </a:ext>
            </a:extLst>
          </p:cNvPr>
          <p:cNvSpPr txBox="1"/>
          <p:nvPr/>
        </p:nvSpPr>
        <p:spPr>
          <a:xfrm>
            <a:off x="309115" y="3793372"/>
            <a:ext cx="3379002" cy="999825"/>
          </a:xfrm>
          <a:prstGeom prst="rect">
            <a:avLst/>
          </a:prstGeom>
          <a:noFill/>
        </p:spPr>
        <p:txBody>
          <a:bodyPr wrap="square">
            <a:spAutoFit/>
          </a:bodyPr>
          <a:lstStyle/>
          <a:p>
            <a:pPr lvl="0" rtl="0">
              <a:lnSpc>
                <a:spcPct val="107000"/>
              </a:lnSpc>
              <a:spcAft>
                <a:spcPts val="800"/>
              </a:spcAft>
            </a:pPr>
            <a:r>
              <a:rPr lang="en-US" sz="36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Ahmed Omar </a:t>
            </a: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Oracle steps support</a:t>
            </a:r>
            <a:endParaRPr lang="en-US" sz="2000" b="1" u="sng" kern="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23712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979CA-177B-3B8F-975F-03C764329C6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5878FB-B762-958F-966B-1D4C1649A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A1A4E6A2-1A02-B844-6B01-806D9E2C6F43}"/>
              </a:ext>
            </a:extLst>
          </p:cNvPr>
          <p:cNvSpPr/>
          <p:nvPr/>
        </p:nvSpPr>
        <p:spPr>
          <a:xfrm rot="16481720">
            <a:off x="-5613560" y="4368996"/>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98F2FA06-10E2-D514-519E-A9EF74EBB492}"/>
              </a:ext>
            </a:extLst>
          </p:cNvPr>
          <p:cNvSpPr/>
          <p:nvPr/>
        </p:nvSpPr>
        <p:spPr>
          <a:xfrm>
            <a:off x="-433648" y="510314"/>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66B703CA-124F-BEC4-4BC5-FD75088C4CAE}"/>
              </a:ext>
            </a:extLst>
          </p:cNvPr>
          <p:cNvSpPr/>
          <p:nvPr/>
        </p:nvSpPr>
        <p:spPr>
          <a:xfrm rot="16481720">
            <a:off x="4768412"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48271067-487F-F14F-8FBE-2455D0D9831B}"/>
              </a:ext>
            </a:extLst>
          </p:cNvPr>
          <p:cNvSpPr/>
          <p:nvPr/>
        </p:nvSpPr>
        <p:spPr>
          <a:xfrm>
            <a:off x="-340824" y="5603966"/>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7CF185B-F921-9FAE-307D-F772849F501B}"/>
              </a:ext>
            </a:extLst>
          </p:cNvPr>
          <p:cNvSpPr txBox="1"/>
          <p:nvPr/>
        </p:nvSpPr>
        <p:spPr>
          <a:xfrm>
            <a:off x="2384803" y="1368859"/>
            <a:ext cx="8949423" cy="483209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Procedure to reverse transaction: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Transaction Reversal is being done from   the module which generates the transaction.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Some transaction cannot be reversed and need to do manual reverse entry.</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spTree>
    <p:extLst>
      <p:ext uri="{BB962C8B-B14F-4D97-AF65-F5344CB8AC3E}">
        <p14:creationId xmlns:p14="http://schemas.microsoft.com/office/powerpoint/2010/main" val="39542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F1655-BDC6-768D-F02D-2B73F7E7A142}"/>
            </a:ext>
          </a:extLst>
        </p:cNvPr>
        <p:cNvGrpSpPr/>
        <p:nvPr/>
      </p:nvGrpSpPr>
      <p:grpSpPr>
        <a:xfrm>
          <a:off x="0" y="0"/>
          <a:ext cx="0" cy="0"/>
          <a:chOff x="0" y="0"/>
          <a:chExt cx="0" cy="0"/>
        </a:xfrm>
      </p:grpSpPr>
      <p:sp>
        <p:nvSpPr>
          <p:cNvPr id="69" name="Freeform: Shape 68">
            <a:extLst>
              <a:ext uri="{FF2B5EF4-FFF2-40B4-BE49-F238E27FC236}">
                <a16:creationId xmlns:a16="http://schemas.microsoft.com/office/drawing/2014/main" id="{9991650C-FC21-01D2-28F1-F89D6EC38F7C}"/>
              </a:ext>
            </a:extLst>
          </p:cNvPr>
          <p:cNvSpPr/>
          <p:nvPr/>
        </p:nvSpPr>
        <p:spPr>
          <a:xfrm>
            <a:off x="-3485307" y="1996933"/>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83D9791D-B5BD-C823-24C8-DB92AE58287A}"/>
              </a:ext>
            </a:extLst>
          </p:cNvPr>
          <p:cNvSpPr/>
          <p:nvPr/>
        </p:nvSpPr>
        <p:spPr>
          <a:xfrm>
            <a:off x="-354308" y="-3941240"/>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97B01EA5-9E65-CC17-C3AF-1BCF969ED63A}"/>
              </a:ext>
            </a:extLst>
          </p:cNvPr>
          <p:cNvSpPr/>
          <p:nvPr/>
        </p:nvSpPr>
        <p:spPr>
          <a:xfrm>
            <a:off x="9797144" y="-4279320"/>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BACF29FC-F48D-2C27-362E-8864000333D9}"/>
              </a:ext>
            </a:extLst>
          </p:cNvPr>
          <p:cNvSpPr/>
          <p:nvPr/>
        </p:nvSpPr>
        <p:spPr>
          <a:xfrm>
            <a:off x="11280878" y="6858000"/>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EFD79F3B-187A-600C-8592-71F50B76ADD5}"/>
              </a:ext>
            </a:extLst>
          </p:cNvPr>
          <p:cNvSpPr/>
          <p:nvPr/>
        </p:nvSpPr>
        <p:spPr>
          <a:xfrm>
            <a:off x="1066682" y="8826806"/>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63B4B117-AA78-6EB5-3646-1E841A87FB61}"/>
              </a:ext>
            </a:extLst>
          </p:cNvPr>
          <p:cNvGrpSpPr/>
          <p:nvPr/>
        </p:nvGrpSpPr>
        <p:grpSpPr>
          <a:xfrm>
            <a:off x="-5247050" y="-1461654"/>
            <a:ext cx="2711175" cy="1327987"/>
            <a:chOff x="527054" y="-38769"/>
            <a:chExt cx="3565606" cy="1746504"/>
          </a:xfrm>
        </p:grpSpPr>
        <p:sp>
          <p:nvSpPr>
            <p:cNvPr id="77" name="TextBox 76">
              <a:extLst>
                <a:ext uri="{FF2B5EF4-FFF2-40B4-BE49-F238E27FC236}">
                  <a16:creationId xmlns:a16="http://schemas.microsoft.com/office/drawing/2014/main" id="{C6734757-48F3-1C8B-129B-3BD766A3C87F}"/>
                </a:ext>
              </a:extLst>
            </p:cNvPr>
            <p:cNvSpPr txBox="1"/>
            <p:nvPr/>
          </p:nvSpPr>
          <p:spPr>
            <a:xfrm>
              <a:off x="527054" y="274614"/>
              <a:ext cx="2521545" cy="461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78" name="TextBox 77">
              <a:extLst>
                <a:ext uri="{FF2B5EF4-FFF2-40B4-BE49-F238E27FC236}">
                  <a16:creationId xmlns:a16="http://schemas.microsoft.com/office/drawing/2014/main" id="{2C4364F2-1349-1789-6846-CD1DB18B2659}"/>
                </a:ext>
              </a:extLst>
            </p:cNvPr>
            <p:cNvSpPr txBox="1"/>
            <p:nvPr/>
          </p:nvSpPr>
          <p:spPr>
            <a:xfrm>
              <a:off x="527054" y="736280"/>
              <a:ext cx="2521545" cy="9714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80" name="TextBox 79">
              <a:extLst>
                <a:ext uri="{FF2B5EF4-FFF2-40B4-BE49-F238E27FC236}">
                  <a16:creationId xmlns:a16="http://schemas.microsoft.com/office/drawing/2014/main" id="{D1C265D8-BFF1-4821-424F-5E27037712DC}"/>
                </a:ext>
              </a:extLst>
            </p:cNvPr>
            <p:cNvSpPr txBox="1"/>
            <p:nvPr/>
          </p:nvSpPr>
          <p:spPr>
            <a:xfrm>
              <a:off x="2902690" y="-38769"/>
              <a:ext cx="118997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1</a:t>
              </a:r>
            </a:p>
          </p:txBody>
        </p:sp>
      </p:grpSp>
      <p:grpSp>
        <p:nvGrpSpPr>
          <p:cNvPr id="91" name="Group 90">
            <a:extLst>
              <a:ext uri="{FF2B5EF4-FFF2-40B4-BE49-F238E27FC236}">
                <a16:creationId xmlns:a16="http://schemas.microsoft.com/office/drawing/2014/main" id="{464EB1EA-221A-889C-8D0B-E103C4886498}"/>
              </a:ext>
            </a:extLst>
          </p:cNvPr>
          <p:cNvGrpSpPr/>
          <p:nvPr/>
        </p:nvGrpSpPr>
        <p:grpSpPr>
          <a:xfrm>
            <a:off x="-7134710" y="2479058"/>
            <a:ext cx="2711175" cy="1569660"/>
            <a:chOff x="527054" y="-38769"/>
            <a:chExt cx="3565606" cy="2064341"/>
          </a:xfrm>
        </p:grpSpPr>
        <p:sp>
          <p:nvSpPr>
            <p:cNvPr id="92" name="TextBox 91">
              <a:extLst>
                <a:ext uri="{FF2B5EF4-FFF2-40B4-BE49-F238E27FC236}">
                  <a16:creationId xmlns:a16="http://schemas.microsoft.com/office/drawing/2014/main" id="{15807C10-75EC-88C6-BA46-CCA4C164779D}"/>
                </a:ext>
              </a:extLst>
            </p:cNvPr>
            <p:cNvSpPr txBox="1"/>
            <p:nvPr/>
          </p:nvSpPr>
          <p:spPr>
            <a:xfrm>
              <a:off x="527054" y="274614"/>
              <a:ext cx="2521545" cy="461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93" name="TextBox 92">
              <a:extLst>
                <a:ext uri="{FF2B5EF4-FFF2-40B4-BE49-F238E27FC236}">
                  <a16:creationId xmlns:a16="http://schemas.microsoft.com/office/drawing/2014/main" id="{A04BA4AE-6305-7B0D-83CE-B40919FDA55E}"/>
                </a:ext>
              </a:extLst>
            </p:cNvPr>
            <p:cNvSpPr txBox="1"/>
            <p:nvPr/>
          </p:nvSpPr>
          <p:spPr>
            <a:xfrm>
              <a:off x="527054" y="736280"/>
              <a:ext cx="2521545" cy="9714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94" name="TextBox 93">
              <a:extLst>
                <a:ext uri="{FF2B5EF4-FFF2-40B4-BE49-F238E27FC236}">
                  <a16:creationId xmlns:a16="http://schemas.microsoft.com/office/drawing/2014/main" id="{585356A0-F0BB-994D-A7DA-3F7E172955A8}"/>
                </a:ext>
              </a:extLst>
            </p:cNvPr>
            <p:cNvSpPr txBox="1"/>
            <p:nvPr/>
          </p:nvSpPr>
          <p:spPr>
            <a:xfrm>
              <a:off x="290269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2</a:t>
              </a:r>
            </a:p>
          </p:txBody>
        </p:sp>
      </p:grpSp>
      <p:grpSp>
        <p:nvGrpSpPr>
          <p:cNvPr id="95" name="Group 94">
            <a:extLst>
              <a:ext uri="{FF2B5EF4-FFF2-40B4-BE49-F238E27FC236}">
                <a16:creationId xmlns:a16="http://schemas.microsoft.com/office/drawing/2014/main" id="{80D30E33-3CE1-F88D-6B0B-8711A240F380}"/>
              </a:ext>
            </a:extLst>
          </p:cNvPr>
          <p:cNvGrpSpPr/>
          <p:nvPr/>
        </p:nvGrpSpPr>
        <p:grpSpPr>
          <a:xfrm>
            <a:off x="-4319925" y="9415511"/>
            <a:ext cx="2711175" cy="1569660"/>
            <a:chOff x="527054" y="-38769"/>
            <a:chExt cx="3565606" cy="2064341"/>
          </a:xfrm>
        </p:grpSpPr>
        <p:sp>
          <p:nvSpPr>
            <p:cNvPr id="96" name="TextBox 95">
              <a:extLst>
                <a:ext uri="{FF2B5EF4-FFF2-40B4-BE49-F238E27FC236}">
                  <a16:creationId xmlns:a16="http://schemas.microsoft.com/office/drawing/2014/main" id="{7CC5A983-41C8-0A90-3392-6BE67E149968}"/>
                </a:ext>
              </a:extLst>
            </p:cNvPr>
            <p:cNvSpPr txBox="1"/>
            <p:nvPr/>
          </p:nvSpPr>
          <p:spPr>
            <a:xfrm>
              <a:off x="527054" y="274614"/>
              <a:ext cx="2521545" cy="461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97" name="TextBox 96">
              <a:extLst>
                <a:ext uri="{FF2B5EF4-FFF2-40B4-BE49-F238E27FC236}">
                  <a16:creationId xmlns:a16="http://schemas.microsoft.com/office/drawing/2014/main" id="{7A781F9D-FB21-3231-60B4-B98E66FF24D9}"/>
                </a:ext>
              </a:extLst>
            </p:cNvPr>
            <p:cNvSpPr txBox="1"/>
            <p:nvPr/>
          </p:nvSpPr>
          <p:spPr>
            <a:xfrm>
              <a:off x="527054" y="736280"/>
              <a:ext cx="2521545" cy="9714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98" name="TextBox 97">
              <a:extLst>
                <a:ext uri="{FF2B5EF4-FFF2-40B4-BE49-F238E27FC236}">
                  <a16:creationId xmlns:a16="http://schemas.microsoft.com/office/drawing/2014/main" id="{A75227C6-20BF-E839-ECF4-583F3A60DEF4}"/>
                </a:ext>
              </a:extLst>
            </p:cNvPr>
            <p:cNvSpPr txBox="1"/>
            <p:nvPr/>
          </p:nvSpPr>
          <p:spPr>
            <a:xfrm>
              <a:off x="290269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3</a:t>
              </a:r>
            </a:p>
          </p:txBody>
        </p:sp>
      </p:grpSp>
      <p:grpSp>
        <p:nvGrpSpPr>
          <p:cNvPr id="111" name="Group 110">
            <a:extLst>
              <a:ext uri="{FF2B5EF4-FFF2-40B4-BE49-F238E27FC236}">
                <a16:creationId xmlns:a16="http://schemas.microsoft.com/office/drawing/2014/main" id="{97A50119-97B7-84FF-ECBE-14D8A80717DF}"/>
              </a:ext>
            </a:extLst>
          </p:cNvPr>
          <p:cNvGrpSpPr/>
          <p:nvPr/>
        </p:nvGrpSpPr>
        <p:grpSpPr>
          <a:xfrm>
            <a:off x="13578568" y="-2617509"/>
            <a:ext cx="2652450" cy="1569660"/>
            <a:chOff x="-185160" y="-38769"/>
            <a:chExt cx="3488374" cy="2064341"/>
          </a:xfrm>
        </p:grpSpPr>
        <p:sp>
          <p:nvSpPr>
            <p:cNvPr id="112" name="TextBox 111">
              <a:extLst>
                <a:ext uri="{FF2B5EF4-FFF2-40B4-BE49-F238E27FC236}">
                  <a16:creationId xmlns:a16="http://schemas.microsoft.com/office/drawing/2014/main" id="{FA32F260-2098-11F8-2A6E-895AC16263D2}"/>
                </a:ext>
              </a:extLst>
            </p:cNvPr>
            <p:cNvSpPr txBox="1"/>
            <p:nvPr/>
          </p:nvSpPr>
          <p:spPr>
            <a:xfrm>
              <a:off x="781669" y="274615"/>
              <a:ext cx="2521545"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113" name="TextBox 112">
              <a:extLst>
                <a:ext uri="{FF2B5EF4-FFF2-40B4-BE49-F238E27FC236}">
                  <a16:creationId xmlns:a16="http://schemas.microsoft.com/office/drawing/2014/main" id="{7AD5B8C8-1F31-D9A7-D639-444714C798B2}"/>
                </a:ext>
              </a:extLst>
            </p:cNvPr>
            <p:cNvSpPr txBox="1"/>
            <p:nvPr/>
          </p:nvSpPr>
          <p:spPr>
            <a:xfrm>
              <a:off x="774771" y="748111"/>
              <a:ext cx="2521545" cy="9714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114" name="TextBox 113">
              <a:extLst>
                <a:ext uri="{FF2B5EF4-FFF2-40B4-BE49-F238E27FC236}">
                  <a16:creationId xmlns:a16="http://schemas.microsoft.com/office/drawing/2014/main" id="{2C9B1054-19DC-3D96-2E35-84245EF21B5E}"/>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5</a:t>
              </a:r>
            </a:p>
          </p:txBody>
        </p:sp>
      </p:grpSp>
      <p:grpSp>
        <p:nvGrpSpPr>
          <p:cNvPr id="115" name="Group 114">
            <a:extLst>
              <a:ext uri="{FF2B5EF4-FFF2-40B4-BE49-F238E27FC236}">
                <a16:creationId xmlns:a16="http://schemas.microsoft.com/office/drawing/2014/main" id="{9622A12E-3FB5-A9E3-6B56-C637DF4CF092}"/>
              </a:ext>
            </a:extLst>
          </p:cNvPr>
          <p:cNvGrpSpPr/>
          <p:nvPr/>
        </p:nvGrpSpPr>
        <p:grpSpPr>
          <a:xfrm>
            <a:off x="11228881" y="11367291"/>
            <a:ext cx="2652450" cy="1569660"/>
            <a:chOff x="-185160" y="-38769"/>
            <a:chExt cx="3488374" cy="2064341"/>
          </a:xfrm>
        </p:grpSpPr>
        <p:sp>
          <p:nvSpPr>
            <p:cNvPr id="116" name="TextBox 115">
              <a:extLst>
                <a:ext uri="{FF2B5EF4-FFF2-40B4-BE49-F238E27FC236}">
                  <a16:creationId xmlns:a16="http://schemas.microsoft.com/office/drawing/2014/main" id="{1E8F7048-B53B-DC43-940D-EAF55C9B4E6E}"/>
                </a:ext>
              </a:extLst>
            </p:cNvPr>
            <p:cNvSpPr txBox="1"/>
            <p:nvPr/>
          </p:nvSpPr>
          <p:spPr>
            <a:xfrm>
              <a:off x="781669" y="274615"/>
              <a:ext cx="2521545"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117" name="TextBox 116">
              <a:extLst>
                <a:ext uri="{FF2B5EF4-FFF2-40B4-BE49-F238E27FC236}">
                  <a16:creationId xmlns:a16="http://schemas.microsoft.com/office/drawing/2014/main" id="{DD5EA6A2-1936-9D46-82F2-BCAAC8861A93}"/>
                </a:ext>
              </a:extLst>
            </p:cNvPr>
            <p:cNvSpPr txBox="1"/>
            <p:nvPr/>
          </p:nvSpPr>
          <p:spPr>
            <a:xfrm>
              <a:off x="774771" y="748111"/>
              <a:ext cx="2521545" cy="9714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118" name="TextBox 117">
              <a:extLst>
                <a:ext uri="{FF2B5EF4-FFF2-40B4-BE49-F238E27FC236}">
                  <a16:creationId xmlns:a16="http://schemas.microsoft.com/office/drawing/2014/main" id="{75E5017E-A3F0-E708-ECC2-12D12328C012}"/>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4</a:t>
              </a:r>
            </a:p>
          </p:txBody>
        </p:sp>
      </p:grpSp>
      <p:sp>
        <p:nvSpPr>
          <p:cNvPr id="119" name="TextBox 118">
            <a:extLst>
              <a:ext uri="{FF2B5EF4-FFF2-40B4-BE49-F238E27FC236}">
                <a16:creationId xmlns:a16="http://schemas.microsoft.com/office/drawing/2014/main" id="{2BDA4D02-F877-0D9C-95C6-69A2C430B381}"/>
              </a:ext>
            </a:extLst>
          </p:cNvPr>
          <p:cNvSpPr txBox="1"/>
          <p:nvPr/>
        </p:nvSpPr>
        <p:spPr>
          <a:xfrm>
            <a:off x="16928156" y="2279632"/>
            <a:ext cx="191730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Title</a:t>
            </a:r>
          </a:p>
        </p:txBody>
      </p:sp>
      <p:sp>
        <p:nvSpPr>
          <p:cNvPr id="2" name="Rectangle 1">
            <a:extLst>
              <a:ext uri="{FF2B5EF4-FFF2-40B4-BE49-F238E27FC236}">
                <a16:creationId xmlns:a16="http://schemas.microsoft.com/office/drawing/2014/main" id="{740DC88A-FB03-47B6-C8A9-0034DF76F2EF}"/>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B66E422-1A46-BBED-E178-DBAF643E88E6}"/>
              </a:ext>
            </a:extLst>
          </p:cNvPr>
          <p:cNvSpPr txBox="1"/>
          <p:nvPr/>
        </p:nvSpPr>
        <p:spPr>
          <a:xfrm>
            <a:off x="3752489" y="1463395"/>
            <a:ext cx="468702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(3) </a:t>
            </a:r>
            <a:r>
              <a:rPr kumimoji="0" lang="en-US" sz="60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Operation</a:t>
            </a:r>
          </a:p>
        </p:txBody>
      </p:sp>
      <p:sp>
        <p:nvSpPr>
          <p:cNvPr id="5" name="TextBox 4">
            <a:extLst>
              <a:ext uri="{FF2B5EF4-FFF2-40B4-BE49-F238E27FC236}">
                <a16:creationId xmlns:a16="http://schemas.microsoft.com/office/drawing/2014/main" id="{D105FC9A-025A-6731-59D2-6D56CB23B045}"/>
              </a:ext>
            </a:extLst>
          </p:cNvPr>
          <p:cNvSpPr txBox="1"/>
          <p:nvPr/>
        </p:nvSpPr>
        <p:spPr>
          <a:xfrm>
            <a:off x="4253780" y="2633380"/>
            <a:ext cx="368443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Create Recurring Journal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(3.3)</a:t>
            </a:r>
          </a:p>
        </p:txBody>
      </p:sp>
    </p:spTree>
    <p:extLst>
      <p:ext uri="{BB962C8B-B14F-4D97-AF65-F5344CB8AC3E}">
        <p14:creationId xmlns:p14="http://schemas.microsoft.com/office/powerpoint/2010/main" val="93656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D69D0-736D-8F57-6BD2-F869516DBA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B662D57-2764-2C7C-7711-F126EDE4C658}"/>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B4F8BD42-6143-ED2F-0FBF-FD06703EAD68}"/>
              </a:ext>
            </a:extLst>
          </p:cNvPr>
          <p:cNvSpPr/>
          <p:nvPr/>
        </p:nvSpPr>
        <p:spPr>
          <a:xfrm>
            <a:off x="3876826" y="2329448"/>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3963654C-BB71-314D-1419-E6C5F3427C7A}"/>
              </a:ext>
            </a:extLst>
          </p:cNvPr>
          <p:cNvSpPr/>
          <p:nvPr/>
        </p:nvSpPr>
        <p:spPr>
          <a:xfrm>
            <a:off x="3996737" y="1212651"/>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9C55919E-B92D-1C48-10A2-6C9D1902092F}"/>
              </a:ext>
            </a:extLst>
          </p:cNvPr>
          <p:cNvSpPr/>
          <p:nvPr/>
        </p:nvSpPr>
        <p:spPr>
          <a:xfrm>
            <a:off x="6093057" y="1212651"/>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8C8C5530-1499-356F-FDBE-067874942C39}"/>
              </a:ext>
            </a:extLst>
          </p:cNvPr>
          <p:cNvSpPr/>
          <p:nvPr/>
        </p:nvSpPr>
        <p:spPr>
          <a:xfrm>
            <a:off x="5766717" y="2750319"/>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B1D445AD-8F61-8D70-FEB5-644B11BDDBFC}"/>
              </a:ext>
            </a:extLst>
          </p:cNvPr>
          <p:cNvSpPr/>
          <p:nvPr/>
        </p:nvSpPr>
        <p:spPr>
          <a:xfrm>
            <a:off x="4590259" y="3421690"/>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36830A64-8511-DA75-A122-B6B5F181331B}"/>
              </a:ext>
            </a:extLst>
          </p:cNvPr>
          <p:cNvGrpSpPr/>
          <p:nvPr/>
        </p:nvGrpSpPr>
        <p:grpSpPr>
          <a:xfrm>
            <a:off x="-300268" y="548657"/>
            <a:ext cx="4138321" cy="1193520"/>
            <a:chOff x="-1349859" y="-38769"/>
            <a:chExt cx="5442519" cy="1569660"/>
          </a:xfrm>
        </p:grpSpPr>
        <p:sp>
          <p:nvSpPr>
            <p:cNvPr id="77" name="TextBox 76">
              <a:extLst>
                <a:ext uri="{FF2B5EF4-FFF2-40B4-BE49-F238E27FC236}">
                  <a16:creationId xmlns:a16="http://schemas.microsoft.com/office/drawing/2014/main" id="{C1F1E435-8D68-9ADF-A4BB-AD53E66FD98C}"/>
                </a:ext>
              </a:extLst>
            </p:cNvPr>
            <p:cNvSpPr txBox="1"/>
            <p:nvPr/>
          </p:nvSpPr>
          <p:spPr>
            <a:xfrm>
              <a:off x="-1349859" y="612999"/>
              <a:ext cx="4553650" cy="52620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ID Description </a:t>
              </a:r>
            </a:p>
          </p:txBody>
        </p:sp>
        <p:sp>
          <p:nvSpPr>
            <p:cNvPr id="78" name="TextBox 77">
              <a:extLst>
                <a:ext uri="{FF2B5EF4-FFF2-40B4-BE49-F238E27FC236}">
                  <a16:creationId xmlns:a16="http://schemas.microsoft.com/office/drawing/2014/main" id="{2D8D06E0-BE55-E76E-FDFF-0367FA18D893}"/>
                </a:ext>
              </a:extLst>
            </p:cNvPr>
            <p:cNvSpPr txBox="1"/>
            <p:nvPr/>
          </p:nvSpPr>
          <p:spPr>
            <a:xfrm>
              <a:off x="311350" y="1039861"/>
              <a:ext cx="2739378" cy="40477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Create Recurring Journal</a:t>
              </a:r>
            </a:p>
          </p:txBody>
        </p:sp>
        <p:sp>
          <p:nvSpPr>
            <p:cNvPr id="80" name="TextBox 79">
              <a:extLst>
                <a:ext uri="{FF2B5EF4-FFF2-40B4-BE49-F238E27FC236}">
                  <a16:creationId xmlns:a16="http://schemas.microsoft.com/office/drawing/2014/main" id="{EA546B02-D7DD-271D-404A-A4D8CA9426E0}"/>
                </a:ext>
              </a:extLst>
            </p:cNvPr>
            <p:cNvSpPr txBox="1"/>
            <p:nvPr/>
          </p:nvSpPr>
          <p:spPr>
            <a:xfrm>
              <a:off x="2902690" y="-38769"/>
              <a:ext cx="118997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1</a:t>
              </a:r>
            </a:p>
          </p:txBody>
        </p:sp>
      </p:grpSp>
      <p:sp>
        <p:nvSpPr>
          <p:cNvPr id="92" name="TextBox 91">
            <a:extLst>
              <a:ext uri="{FF2B5EF4-FFF2-40B4-BE49-F238E27FC236}">
                <a16:creationId xmlns:a16="http://schemas.microsoft.com/office/drawing/2014/main" id="{844298C9-1B25-BC40-E247-08305F053231}"/>
              </a:ext>
            </a:extLst>
          </p:cNvPr>
          <p:cNvSpPr txBox="1"/>
          <p:nvPr/>
        </p:nvSpPr>
        <p:spPr>
          <a:xfrm>
            <a:off x="291223" y="2871667"/>
            <a:ext cx="191730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Persons</a:t>
            </a:r>
          </a:p>
        </p:txBody>
      </p:sp>
      <p:sp>
        <p:nvSpPr>
          <p:cNvPr id="93" name="TextBox 92">
            <a:extLst>
              <a:ext uri="{FF2B5EF4-FFF2-40B4-BE49-F238E27FC236}">
                <a16:creationId xmlns:a16="http://schemas.microsoft.com/office/drawing/2014/main" id="{10C30E57-6977-DB7F-0E32-891217284425}"/>
              </a:ext>
            </a:extLst>
          </p:cNvPr>
          <p:cNvSpPr txBox="1"/>
          <p:nvPr/>
        </p:nvSpPr>
        <p:spPr>
          <a:xfrm>
            <a:off x="1045049" y="3260886"/>
            <a:ext cx="19173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Accountant</a:t>
            </a:r>
          </a:p>
        </p:txBody>
      </p:sp>
      <p:sp>
        <p:nvSpPr>
          <p:cNvPr id="94" name="TextBox 93">
            <a:extLst>
              <a:ext uri="{FF2B5EF4-FFF2-40B4-BE49-F238E27FC236}">
                <a16:creationId xmlns:a16="http://schemas.microsoft.com/office/drawing/2014/main" id="{B13BD1C1-3191-C485-C1B8-EE88CAA9B4D9}"/>
              </a:ext>
            </a:extLst>
          </p:cNvPr>
          <p:cNvSpPr txBox="1"/>
          <p:nvPr/>
        </p:nvSpPr>
        <p:spPr>
          <a:xfrm>
            <a:off x="2456461" y="2659731"/>
            <a:ext cx="904816"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2</a:t>
            </a:r>
          </a:p>
        </p:txBody>
      </p:sp>
      <p:grpSp>
        <p:nvGrpSpPr>
          <p:cNvPr id="95" name="Group 94">
            <a:extLst>
              <a:ext uri="{FF2B5EF4-FFF2-40B4-BE49-F238E27FC236}">
                <a16:creationId xmlns:a16="http://schemas.microsoft.com/office/drawing/2014/main" id="{A7367C6F-01F2-3A90-9A4F-25794739B49F}"/>
              </a:ext>
            </a:extLst>
          </p:cNvPr>
          <p:cNvGrpSpPr/>
          <p:nvPr/>
        </p:nvGrpSpPr>
        <p:grpSpPr>
          <a:xfrm>
            <a:off x="307458" y="4583636"/>
            <a:ext cx="3530595" cy="1569660"/>
            <a:chOff x="-550608" y="-38769"/>
            <a:chExt cx="4643268" cy="2064341"/>
          </a:xfrm>
        </p:grpSpPr>
        <p:sp>
          <p:nvSpPr>
            <p:cNvPr id="96" name="TextBox 95">
              <a:extLst>
                <a:ext uri="{FF2B5EF4-FFF2-40B4-BE49-F238E27FC236}">
                  <a16:creationId xmlns:a16="http://schemas.microsoft.com/office/drawing/2014/main" id="{D54E8D90-4F2E-931B-99F3-93C31528A7E2}"/>
                </a:ext>
              </a:extLst>
            </p:cNvPr>
            <p:cNvSpPr txBox="1"/>
            <p:nvPr/>
          </p:nvSpPr>
          <p:spPr>
            <a:xfrm>
              <a:off x="-550608" y="276245"/>
              <a:ext cx="2521547" cy="6071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Roles</a:t>
              </a:r>
            </a:p>
          </p:txBody>
        </p:sp>
        <p:sp>
          <p:nvSpPr>
            <p:cNvPr id="97" name="TextBox 96">
              <a:extLst>
                <a:ext uri="{FF2B5EF4-FFF2-40B4-BE49-F238E27FC236}">
                  <a16:creationId xmlns:a16="http://schemas.microsoft.com/office/drawing/2014/main" id="{791DEF5D-7157-C0BF-BE45-7D5A6BC76325}"/>
                </a:ext>
              </a:extLst>
            </p:cNvPr>
            <p:cNvSpPr txBox="1"/>
            <p:nvPr/>
          </p:nvSpPr>
          <p:spPr>
            <a:xfrm>
              <a:off x="480414" y="861425"/>
              <a:ext cx="2422275" cy="9714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Create and retrieve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44546A">
                      <a:lumMod val="50000"/>
                    </a:srgbClr>
                  </a:solidFill>
                  <a:latin typeface="Calibri" panose="020F0502020204030204"/>
                </a:rPr>
                <a:t>      </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periodic journals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CD315FE0-43D4-A3ED-6D69-1012732C407F}"/>
                </a:ext>
              </a:extLst>
            </p:cNvPr>
            <p:cNvSpPr txBox="1"/>
            <p:nvPr/>
          </p:nvSpPr>
          <p:spPr>
            <a:xfrm>
              <a:off x="290269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3</a:t>
              </a:r>
            </a:p>
          </p:txBody>
        </p:sp>
      </p:grpSp>
      <p:grpSp>
        <p:nvGrpSpPr>
          <p:cNvPr id="111" name="Group 110">
            <a:extLst>
              <a:ext uri="{FF2B5EF4-FFF2-40B4-BE49-F238E27FC236}">
                <a16:creationId xmlns:a16="http://schemas.microsoft.com/office/drawing/2014/main" id="{BFE612CD-76AA-5DBF-512F-E2DDD0BD3B28}"/>
              </a:ext>
            </a:extLst>
          </p:cNvPr>
          <p:cNvGrpSpPr/>
          <p:nvPr/>
        </p:nvGrpSpPr>
        <p:grpSpPr>
          <a:xfrm>
            <a:off x="8108591" y="445922"/>
            <a:ext cx="3938690" cy="1569659"/>
            <a:chOff x="-185160" y="-38769"/>
            <a:chExt cx="5179975" cy="2064341"/>
          </a:xfrm>
        </p:grpSpPr>
        <p:sp>
          <p:nvSpPr>
            <p:cNvPr id="112" name="TextBox 111">
              <a:extLst>
                <a:ext uri="{FF2B5EF4-FFF2-40B4-BE49-F238E27FC236}">
                  <a16:creationId xmlns:a16="http://schemas.microsoft.com/office/drawing/2014/main" id="{46F27453-3E04-71A5-7DF2-18E037883EB9}"/>
                </a:ext>
              </a:extLst>
            </p:cNvPr>
            <p:cNvSpPr txBox="1"/>
            <p:nvPr/>
          </p:nvSpPr>
          <p:spPr>
            <a:xfrm>
              <a:off x="781668" y="274615"/>
              <a:ext cx="4177748"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113" name="TextBox 112">
              <a:extLst>
                <a:ext uri="{FF2B5EF4-FFF2-40B4-BE49-F238E27FC236}">
                  <a16:creationId xmlns:a16="http://schemas.microsoft.com/office/drawing/2014/main" id="{8D8DF82C-1857-5171-2CE2-5DDDA8D3DC94}"/>
                </a:ext>
              </a:extLst>
            </p:cNvPr>
            <p:cNvSpPr txBox="1"/>
            <p:nvPr/>
          </p:nvSpPr>
          <p:spPr>
            <a:xfrm>
              <a:off x="774771" y="880137"/>
              <a:ext cx="4220044" cy="9714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Create a Periodic transaction.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Steps:</a:t>
              </a:r>
            </a:p>
          </p:txBody>
        </p:sp>
        <p:sp>
          <p:nvSpPr>
            <p:cNvPr id="114" name="TextBox 113">
              <a:extLst>
                <a:ext uri="{FF2B5EF4-FFF2-40B4-BE49-F238E27FC236}">
                  <a16:creationId xmlns:a16="http://schemas.microsoft.com/office/drawing/2014/main" id="{239179D2-2811-9790-AAE7-D2DC33B7202B}"/>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5</a:t>
              </a:r>
            </a:p>
          </p:txBody>
        </p:sp>
      </p:grpSp>
      <p:grpSp>
        <p:nvGrpSpPr>
          <p:cNvPr id="115" name="Group 114">
            <a:extLst>
              <a:ext uri="{FF2B5EF4-FFF2-40B4-BE49-F238E27FC236}">
                <a16:creationId xmlns:a16="http://schemas.microsoft.com/office/drawing/2014/main" id="{13DC89EB-692E-401B-BD13-58AE95ED181F}"/>
              </a:ext>
            </a:extLst>
          </p:cNvPr>
          <p:cNvGrpSpPr/>
          <p:nvPr/>
        </p:nvGrpSpPr>
        <p:grpSpPr>
          <a:xfrm>
            <a:off x="8113836" y="4568163"/>
            <a:ext cx="3151979" cy="1569660"/>
            <a:chOff x="-185160" y="-38769"/>
            <a:chExt cx="4145330" cy="2064341"/>
          </a:xfrm>
        </p:grpSpPr>
        <p:sp>
          <p:nvSpPr>
            <p:cNvPr id="116" name="TextBox 115">
              <a:extLst>
                <a:ext uri="{FF2B5EF4-FFF2-40B4-BE49-F238E27FC236}">
                  <a16:creationId xmlns:a16="http://schemas.microsoft.com/office/drawing/2014/main" id="{9A81F722-4084-5BAE-2222-67398FFC937A}"/>
                </a:ext>
              </a:extLst>
            </p:cNvPr>
            <p:cNvSpPr txBox="1"/>
            <p:nvPr/>
          </p:nvSpPr>
          <p:spPr>
            <a:xfrm>
              <a:off x="781669" y="274615"/>
              <a:ext cx="2521545"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Frequency</a:t>
              </a:r>
            </a:p>
          </p:txBody>
        </p:sp>
        <p:sp>
          <p:nvSpPr>
            <p:cNvPr id="117" name="TextBox 116">
              <a:extLst>
                <a:ext uri="{FF2B5EF4-FFF2-40B4-BE49-F238E27FC236}">
                  <a16:creationId xmlns:a16="http://schemas.microsoft.com/office/drawing/2014/main" id="{4B4A98D7-0D8A-3377-D8BF-DBDADBC0CF13}"/>
                </a:ext>
              </a:extLst>
            </p:cNvPr>
            <p:cNvSpPr txBox="1"/>
            <p:nvPr/>
          </p:nvSpPr>
          <p:spPr>
            <a:xfrm>
              <a:off x="774769" y="833729"/>
              <a:ext cx="3185401" cy="404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As Needed</a:t>
              </a:r>
            </a:p>
          </p:txBody>
        </p:sp>
        <p:sp>
          <p:nvSpPr>
            <p:cNvPr id="118" name="TextBox 117">
              <a:extLst>
                <a:ext uri="{FF2B5EF4-FFF2-40B4-BE49-F238E27FC236}">
                  <a16:creationId xmlns:a16="http://schemas.microsoft.com/office/drawing/2014/main" id="{0D7F541D-21EF-B231-1047-24C570504E2E}"/>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4</a:t>
              </a:r>
            </a:p>
          </p:txBody>
        </p:sp>
      </p:grpSp>
      <p:sp>
        <p:nvSpPr>
          <p:cNvPr id="2" name="TextBox 1">
            <a:extLst>
              <a:ext uri="{FF2B5EF4-FFF2-40B4-BE49-F238E27FC236}">
                <a16:creationId xmlns:a16="http://schemas.microsoft.com/office/drawing/2014/main" id="{4C43AEB9-095A-4B03-9366-EA3DB5C440E8}"/>
              </a:ext>
            </a:extLst>
          </p:cNvPr>
          <p:cNvSpPr txBox="1"/>
          <p:nvPr/>
        </p:nvSpPr>
        <p:spPr>
          <a:xfrm>
            <a:off x="8362845" y="2633380"/>
            <a:ext cx="368443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Create Recurring Journal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(3.3)</a:t>
            </a:r>
          </a:p>
        </p:txBody>
      </p:sp>
      <p:sp>
        <p:nvSpPr>
          <p:cNvPr id="7" name="TextBox 6">
            <a:extLst>
              <a:ext uri="{FF2B5EF4-FFF2-40B4-BE49-F238E27FC236}">
                <a16:creationId xmlns:a16="http://schemas.microsoft.com/office/drawing/2014/main" id="{5ED95C84-6E90-B64E-04FD-A03543434FA7}"/>
              </a:ext>
            </a:extLst>
          </p:cNvPr>
          <p:cNvSpPr txBox="1"/>
          <p:nvPr/>
        </p:nvSpPr>
        <p:spPr>
          <a:xfrm>
            <a:off x="-3111019"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8" name="TextBox 7">
            <a:extLst>
              <a:ext uri="{FF2B5EF4-FFF2-40B4-BE49-F238E27FC236}">
                <a16:creationId xmlns:a16="http://schemas.microsoft.com/office/drawing/2014/main" id="{FE07B9D4-10D0-9338-4700-DFCC2E15BBD0}"/>
              </a:ext>
            </a:extLst>
          </p:cNvPr>
          <p:cNvSpPr txBox="1"/>
          <p:nvPr/>
        </p:nvSpPr>
        <p:spPr>
          <a:xfrm>
            <a:off x="-3097694"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Steps:</a:t>
            </a:r>
          </a:p>
        </p:txBody>
      </p:sp>
    </p:spTree>
    <p:extLst>
      <p:ext uri="{BB962C8B-B14F-4D97-AF65-F5344CB8AC3E}">
        <p14:creationId xmlns:p14="http://schemas.microsoft.com/office/powerpoint/2010/main" val="385255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CE263-CBF3-1E2F-FFD0-72228E511C8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65EBB8D-F05D-A5C6-2BE7-CF3FE3F043CA}"/>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079DFF8-9487-CA73-DAAC-259A40BCE245}"/>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DC369A3C-E288-1922-0E03-B3461DF89269}"/>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pic>
        <p:nvPicPr>
          <p:cNvPr id="3" name="Picture 2">
            <a:extLst>
              <a:ext uri="{FF2B5EF4-FFF2-40B4-BE49-F238E27FC236}">
                <a16:creationId xmlns:a16="http://schemas.microsoft.com/office/drawing/2014/main" id="{41F724EF-02B6-9611-74AF-4EBD136FAC24}"/>
              </a:ext>
            </a:extLst>
          </p:cNvPr>
          <p:cNvPicPr>
            <a:picLocks noChangeAspect="1"/>
          </p:cNvPicPr>
          <p:nvPr/>
        </p:nvPicPr>
        <p:blipFill>
          <a:blip r:embed="rId2">
            <a:extLst>
              <a:ext uri="{28A0092B-C50C-407E-A947-70E740481C1C}">
                <a14:useLocalDpi xmlns:a14="http://schemas.microsoft.com/office/drawing/2010/main" val="0"/>
              </a:ext>
            </a:extLst>
          </a:blip>
          <a:srcRect l="591" t="216" r="52162" b="12522"/>
          <a:stretch/>
        </p:blipFill>
        <p:spPr>
          <a:xfrm>
            <a:off x="12503486" y="396000"/>
            <a:ext cx="5760000" cy="5976000"/>
          </a:xfrm>
          <a:prstGeom prst="rect">
            <a:avLst/>
          </a:prstGeom>
          <a:ln w="38100">
            <a:solidFill>
              <a:schemeClr val="tx1"/>
            </a:solidFill>
          </a:ln>
        </p:spPr>
      </p:pic>
      <p:sp>
        <p:nvSpPr>
          <p:cNvPr id="8" name="TextBox 7">
            <a:extLst>
              <a:ext uri="{FF2B5EF4-FFF2-40B4-BE49-F238E27FC236}">
                <a16:creationId xmlns:a16="http://schemas.microsoft.com/office/drawing/2014/main" id="{1D421C26-5156-F218-E2E0-EF880DE783C2}"/>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Tree>
    <p:extLst>
      <p:ext uri="{BB962C8B-B14F-4D97-AF65-F5344CB8AC3E}">
        <p14:creationId xmlns:p14="http://schemas.microsoft.com/office/powerpoint/2010/main" val="2061058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B1B2F-0EFE-4795-B6C8-267A567AAC0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5786138-7FC7-FF4B-E2F6-FC43BF5BF2C7}"/>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1BA79FC-C977-AE99-842F-B4784DB56ADA}"/>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62679300-B287-D64D-6BD9-A35C2D200474}"/>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pic>
        <p:nvPicPr>
          <p:cNvPr id="6" name="Picture 5">
            <a:extLst>
              <a:ext uri="{FF2B5EF4-FFF2-40B4-BE49-F238E27FC236}">
                <a16:creationId xmlns:a16="http://schemas.microsoft.com/office/drawing/2014/main" id="{77F45CDB-9C80-2ADD-DA11-36BCABCF985D}"/>
              </a:ext>
            </a:extLst>
          </p:cNvPr>
          <p:cNvPicPr>
            <a:picLocks noChangeAspect="1"/>
          </p:cNvPicPr>
          <p:nvPr/>
        </p:nvPicPr>
        <p:blipFill>
          <a:blip r:embed="rId2">
            <a:extLst>
              <a:ext uri="{28A0092B-C50C-407E-A947-70E740481C1C}">
                <a14:useLocalDpi xmlns:a14="http://schemas.microsoft.com/office/drawing/2010/main" val="0"/>
              </a:ext>
            </a:extLst>
          </a:blip>
          <a:srcRect l="591" t="216" r="52162" b="12522"/>
          <a:stretch/>
        </p:blipFill>
        <p:spPr>
          <a:xfrm>
            <a:off x="6215743" y="548400"/>
            <a:ext cx="5760000" cy="5976000"/>
          </a:xfrm>
          <a:prstGeom prst="rect">
            <a:avLst/>
          </a:prstGeom>
          <a:ln w="38100">
            <a:solidFill>
              <a:schemeClr val="tx1"/>
            </a:solidFill>
          </a:ln>
        </p:spPr>
      </p:pic>
      <p:sp>
        <p:nvSpPr>
          <p:cNvPr id="7" name="TextBox 6">
            <a:extLst>
              <a:ext uri="{FF2B5EF4-FFF2-40B4-BE49-F238E27FC236}">
                <a16:creationId xmlns:a16="http://schemas.microsoft.com/office/drawing/2014/main" id="{CEC5ABA6-5025-D3FA-DD96-CCBB95A8F30F}"/>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8" name="TextBox 7">
            <a:extLst>
              <a:ext uri="{FF2B5EF4-FFF2-40B4-BE49-F238E27FC236}">
                <a16:creationId xmlns:a16="http://schemas.microsoft.com/office/drawing/2014/main" id="{086FA7EA-3312-8887-8559-D0B7C9B67A33}"/>
              </a:ext>
            </a:extLst>
          </p:cNvPr>
          <p:cNvSpPr txBox="1"/>
          <p:nvPr/>
        </p:nvSpPr>
        <p:spPr>
          <a:xfrm>
            <a:off x="0" y="1631216"/>
            <a:ext cx="10019029" cy="2246769"/>
          </a:xfrm>
          <a:prstGeom prst="rect">
            <a:avLst/>
          </a:prstGeom>
          <a:noFill/>
        </p:spPr>
        <p:txBody>
          <a:bodyPr wrap="square" rtlCol="0">
            <a:spAutoFit/>
          </a:bodyPr>
          <a:lstStyle/>
          <a:p>
            <a:r>
              <a:rPr lang="en-US" sz="2800" dirty="0">
                <a:solidFill>
                  <a:schemeClr val="tx2">
                    <a:lumMod val="50000"/>
                  </a:schemeClr>
                </a:solidFill>
                <a:highlight>
                  <a:srgbClr val="C0C0C0"/>
                </a:highlight>
              </a:rPr>
              <a:t>Open the Journals Window:</a:t>
            </a:r>
          </a:p>
          <a:p>
            <a:endParaRPr lang="en-US" sz="2800" dirty="0">
              <a:solidFill>
                <a:schemeClr val="tx2">
                  <a:lumMod val="50000"/>
                </a:schemeClr>
              </a:solidFill>
            </a:endParaRPr>
          </a:p>
          <a:p>
            <a:r>
              <a:rPr lang="en-US" sz="2800" dirty="0">
                <a:solidFill>
                  <a:schemeClr val="tx2">
                    <a:lumMod val="50000"/>
                  </a:schemeClr>
                </a:solidFill>
              </a:rPr>
              <a:t>     • Select </a:t>
            </a:r>
            <a:r>
              <a:rPr lang="en-US" sz="2800" dirty="0">
                <a:solidFill>
                  <a:schemeClr val="tx2">
                    <a:lumMod val="50000"/>
                  </a:schemeClr>
                </a:solidFill>
                <a:highlight>
                  <a:srgbClr val="C0C0C0"/>
                </a:highlight>
              </a:rPr>
              <a:t>Journals</a:t>
            </a:r>
            <a:r>
              <a:rPr lang="en-US" sz="2800" dirty="0">
                <a:solidFill>
                  <a:schemeClr val="tx2">
                    <a:lumMod val="50000"/>
                  </a:schemeClr>
                </a:solidFill>
              </a:rPr>
              <a:t> from the menu.</a:t>
            </a:r>
          </a:p>
          <a:p>
            <a:endParaRPr lang="en-US" sz="2800" dirty="0">
              <a:solidFill>
                <a:schemeClr val="tx2">
                  <a:lumMod val="50000"/>
                </a:schemeClr>
              </a:solidFill>
            </a:endParaRPr>
          </a:p>
          <a:p>
            <a:r>
              <a:rPr lang="en-US" sz="2800" dirty="0">
                <a:solidFill>
                  <a:schemeClr val="tx2">
                    <a:lumMod val="50000"/>
                  </a:schemeClr>
                </a:solidFill>
              </a:rPr>
              <a:t>     • </a:t>
            </a:r>
            <a:r>
              <a:rPr lang="en-US" sz="2800" dirty="0"/>
              <a:t>click on </a:t>
            </a:r>
            <a:r>
              <a:rPr lang="en-US" sz="2800" dirty="0">
                <a:highlight>
                  <a:srgbClr val="C0C0C0"/>
                </a:highlight>
              </a:rPr>
              <a:t>Define</a:t>
            </a:r>
            <a:r>
              <a:rPr lang="en-US" sz="2800" dirty="0"/>
              <a:t> Then </a:t>
            </a:r>
            <a:r>
              <a:rPr lang="en-US" sz="2800" dirty="0">
                <a:highlight>
                  <a:srgbClr val="C0C0C0"/>
                </a:highlight>
              </a:rPr>
              <a:t>Recurring</a:t>
            </a:r>
            <a:r>
              <a:rPr lang="en-US" sz="2800" dirty="0">
                <a:solidFill>
                  <a:schemeClr val="tx2">
                    <a:lumMod val="50000"/>
                  </a:schemeClr>
                </a:solidFill>
              </a:rPr>
              <a:t>.</a:t>
            </a:r>
          </a:p>
        </p:txBody>
      </p:sp>
    </p:spTree>
    <p:extLst>
      <p:ext uri="{BB962C8B-B14F-4D97-AF65-F5344CB8AC3E}">
        <p14:creationId xmlns:p14="http://schemas.microsoft.com/office/powerpoint/2010/main" val="1826398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EA577-C568-D1F9-8C05-C80415F80B7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0497725-CD69-6881-AC73-74B94BE2EB02}"/>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0063DC3-0901-7317-DE17-D8940380419C}"/>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E79FD1EB-1D88-C2AD-CD8D-C0487E59D753}"/>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pic>
        <p:nvPicPr>
          <p:cNvPr id="6" name="Picture 5">
            <a:extLst>
              <a:ext uri="{FF2B5EF4-FFF2-40B4-BE49-F238E27FC236}">
                <a16:creationId xmlns:a16="http://schemas.microsoft.com/office/drawing/2014/main" id="{49B6075B-927B-8D61-6B9A-3557A2FE2539}"/>
              </a:ext>
            </a:extLst>
          </p:cNvPr>
          <p:cNvPicPr>
            <a:picLocks noChangeAspect="1"/>
          </p:cNvPicPr>
          <p:nvPr/>
        </p:nvPicPr>
        <p:blipFill>
          <a:blip r:embed="rId2">
            <a:extLst>
              <a:ext uri="{28A0092B-C50C-407E-A947-70E740481C1C}">
                <a14:useLocalDpi xmlns:a14="http://schemas.microsoft.com/office/drawing/2010/main" val="0"/>
              </a:ext>
            </a:extLst>
          </a:blip>
          <a:srcRect l="47763" t="216" r="4991" b="12522"/>
          <a:stretch/>
        </p:blipFill>
        <p:spPr>
          <a:xfrm>
            <a:off x="6231761" y="548400"/>
            <a:ext cx="5760000" cy="5976000"/>
          </a:xfrm>
          <a:prstGeom prst="rect">
            <a:avLst/>
          </a:prstGeom>
          <a:ln w="38100">
            <a:solidFill>
              <a:schemeClr val="tx1"/>
            </a:solidFill>
          </a:ln>
        </p:spPr>
      </p:pic>
      <p:sp>
        <p:nvSpPr>
          <p:cNvPr id="7" name="TextBox 6">
            <a:extLst>
              <a:ext uri="{FF2B5EF4-FFF2-40B4-BE49-F238E27FC236}">
                <a16:creationId xmlns:a16="http://schemas.microsoft.com/office/drawing/2014/main" id="{5D756026-8E92-5540-DC5C-83249B119339}"/>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3" name="TextBox 2">
            <a:extLst>
              <a:ext uri="{FF2B5EF4-FFF2-40B4-BE49-F238E27FC236}">
                <a16:creationId xmlns:a16="http://schemas.microsoft.com/office/drawing/2014/main" id="{6A024124-AC7F-B435-A64D-ACA48C24FFB1}"/>
              </a:ext>
            </a:extLst>
          </p:cNvPr>
          <p:cNvSpPr txBox="1"/>
          <p:nvPr/>
        </p:nvSpPr>
        <p:spPr>
          <a:xfrm>
            <a:off x="200239" y="1099711"/>
            <a:ext cx="10019029" cy="5262979"/>
          </a:xfrm>
          <a:prstGeom prst="rect">
            <a:avLst/>
          </a:prstGeom>
          <a:noFill/>
        </p:spPr>
        <p:txBody>
          <a:bodyPr wrap="square" rtlCol="0">
            <a:spAutoFit/>
          </a:bodyPr>
          <a:lstStyle/>
          <a:p>
            <a:r>
              <a:rPr lang="en-US" sz="2800" dirty="0">
                <a:solidFill>
                  <a:schemeClr val="tx2">
                    <a:lumMod val="50000"/>
                  </a:schemeClr>
                </a:solidFill>
                <a:highlight>
                  <a:srgbClr val="C0C0C0"/>
                </a:highlight>
              </a:rPr>
              <a:t>Recurring Batch:</a:t>
            </a:r>
            <a:endParaRPr lang="en-US" sz="2800" dirty="0">
              <a:solidFill>
                <a:schemeClr val="tx2">
                  <a:lumMod val="50000"/>
                </a:schemeClr>
              </a:solidFill>
            </a:endParaRPr>
          </a:p>
          <a:p>
            <a:r>
              <a:rPr lang="en-US" sz="2800" dirty="0">
                <a:solidFill>
                  <a:schemeClr val="tx2">
                    <a:lumMod val="50000"/>
                  </a:schemeClr>
                </a:solidFill>
              </a:rPr>
              <a:t>     •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Batch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AN_BAT</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endParaRPr lang="en-US" sz="2800" dirty="0">
              <a:solidFill>
                <a:srgbClr val="44546A">
                  <a:lumMod val="50000"/>
                </a:srgbClr>
              </a:solidFill>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Journal Entry:</a:t>
            </a:r>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r>
              <a:rPr lang="en-US" sz="2800" dirty="0">
                <a:solidFill>
                  <a:schemeClr val="tx2">
                    <a:lumMod val="50000"/>
                  </a:schemeClr>
                </a:solidFill>
              </a:rPr>
              <a:t>     • Journal </a:t>
            </a:r>
            <a:r>
              <a:rPr lang="en-US" sz="2800" dirty="0">
                <a:solidFill>
                  <a:schemeClr val="tx2">
                    <a:lumMod val="50000"/>
                  </a:schemeClr>
                </a:solidFill>
                <a:highlight>
                  <a:srgbClr val="FFFA9D"/>
                </a:highlight>
              </a:rPr>
              <a:t>RWAD MASR</a:t>
            </a:r>
          </a:p>
          <a:p>
            <a:endParaRPr lang="en-US" sz="2800" dirty="0">
              <a:solidFill>
                <a:schemeClr val="tx2">
                  <a:lumMod val="50000"/>
                </a:schemeClr>
              </a:solidFill>
              <a:highlight>
                <a:srgbClr val="FFFF00"/>
              </a:highlight>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Category </a:t>
            </a:r>
            <a:r>
              <a:rPr lang="en-US" sz="2800" dirty="0">
                <a:solidFill>
                  <a:srgbClr val="44546A">
                    <a:lumMod val="50000"/>
                  </a:srgbClr>
                </a:solidFill>
                <a:highlight>
                  <a:srgbClr val="FFFA9D"/>
                </a:highlight>
                <a:latin typeface="Calibri" panose="020F0502020204030204"/>
              </a:rPr>
              <a:t>AN_CAT</a:t>
            </a:r>
            <a:endPar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a:p>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Currency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USD</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click on </a:t>
            </a:r>
            <a:r>
              <a:rPr kumimoji="0" lang="en-US" sz="2800" b="0" i="0" u="none" strike="noStrike" kern="1200" cap="none" spc="0" normalizeH="0" baseline="0" noProof="0" dirty="0">
                <a:ln>
                  <a:noFill/>
                </a:ln>
                <a:solidFill>
                  <a:prstClr val="black"/>
                </a:solidFill>
                <a:effectLst/>
                <a:highlight>
                  <a:srgbClr val="C0C0C0"/>
                </a:highlight>
                <a:uLnTx/>
                <a:uFillTx/>
                <a:latin typeface="Calibri" panose="020F0502020204030204"/>
                <a:ea typeface="+mn-ea"/>
                <a:cs typeface="+mn-cs"/>
              </a:rPr>
              <a:t>Lines</a:t>
            </a:r>
            <a:endParaRPr lang="en-US" sz="4000" dirty="0">
              <a:solidFill>
                <a:schemeClr val="tx2">
                  <a:lumMod val="50000"/>
                </a:schemeClr>
              </a:solidFill>
            </a:endParaRPr>
          </a:p>
        </p:txBody>
      </p:sp>
      <p:pic>
        <p:nvPicPr>
          <p:cNvPr id="9" name="Picture 8">
            <a:extLst>
              <a:ext uri="{FF2B5EF4-FFF2-40B4-BE49-F238E27FC236}">
                <a16:creationId xmlns:a16="http://schemas.microsoft.com/office/drawing/2014/main" id="{5AF0B507-D005-98D5-6225-740408E61C3A}"/>
              </a:ext>
            </a:extLst>
          </p:cNvPr>
          <p:cNvPicPr>
            <a:picLocks noChangeAspect="1"/>
          </p:cNvPicPr>
          <p:nvPr/>
        </p:nvPicPr>
        <p:blipFill>
          <a:blip r:embed="rId3">
            <a:extLst>
              <a:ext uri="{28A0092B-C50C-407E-A947-70E740481C1C}">
                <a14:useLocalDpi xmlns:a14="http://schemas.microsoft.com/office/drawing/2010/main" val="0"/>
              </a:ext>
            </a:extLst>
          </a:blip>
          <a:srcRect l="23006" t="4135" r="26789" b="14382"/>
          <a:stretch/>
        </p:blipFill>
        <p:spPr>
          <a:xfrm>
            <a:off x="12392239" y="495310"/>
            <a:ext cx="5765361" cy="6062735"/>
          </a:xfrm>
          <a:prstGeom prst="rect">
            <a:avLst/>
          </a:prstGeom>
          <a:ln w="38100">
            <a:solidFill>
              <a:schemeClr val="tx1"/>
            </a:solidFill>
          </a:ln>
        </p:spPr>
      </p:pic>
      <p:pic>
        <p:nvPicPr>
          <p:cNvPr id="8" name="Picture 7">
            <a:extLst>
              <a:ext uri="{FF2B5EF4-FFF2-40B4-BE49-F238E27FC236}">
                <a16:creationId xmlns:a16="http://schemas.microsoft.com/office/drawing/2014/main" id="{9FA5E250-B20E-B75D-1826-CA8B50A8F48D}"/>
              </a:ext>
            </a:extLst>
          </p:cNvPr>
          <p:cNvPicPr>
            <a:picLocks noChangeAspect="1"/>
          </p:cNvPicPr>
          <p:nvPr/>
        </p:nvPicPr>
        <p:blipFill>
          <a:blip r:embed="rId4">
            <a:extLst>
              <a:ext uri="{28A0092B-C50C-407E-A947-70E740481C1C}">
                <a14:useLocalDpi xmlns:a14="http://schemas.microsoft.com/office/drawing/2010/main" val="0"/>
              </a:ext>
            </a:extLst>
          </a:blip>
          <a:srcRect l="47199" r="2311"/>
          <a:stretch/>
        </p:blipFill>
        <p:spPr>
          <a:xfrm>
            <a:off x="12423192" y="623710"/>
            <a:ext cx="5703454" cy="5234940"/>
          </a:xfrm>
          <a:prstGeom prst="rect">
            <a:avLst/>
          </a:prstGeom>
          <a:ln w="38100">
            <a:solidFill>
              <a:schemeClr val="tx1"/>
            </a:solidFill>
          </a:ln>
        </p:spPr>
      </p:pic>
    </p:spTree>
    <p:extLst>
      <p:ext uri="{BB962C8B-B14F-4D97-AF65-F5344CB8AC3E}">
        <p14:creationId xmlns:p14="http://schemas.microsoft.com/office/powerpoint/2010/main" val="1382931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0E2CD-D59C-DC81-C440-4E3657AC6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AA757F-DEA5-E188-0CD7-7A975A906DEF}"/>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9E58221-1F02-6DC5-282C-8B2490B07A7B}"/>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7BCB70F9-BF32-248B-5654-CA2B39C2733B}"/>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939411AB-2A80-CE60-CDE5-53091502D726}"/>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12" name="TextBox 11">
            <a:extLst>
              <a:ext uri="{FF2B5EF4-FFF2-40B4-BE49-F238E27FC236}">
                <a16:creationId xmlns:a16="http://schemas.microsoft.com/office/drawing/2014/main" id="{D1BAD171-89DF-5DE8-8D8E-BB941E128D54}"/>
              </a:ext>
            </a:extLst>
          </p:cNvPr>
          <p:cNvSpPr txBox="1"/>
          <p:nvPr/>
        </p:nvSpPr>
        <p:spPr>
          <a:xfrm>
            <a:off x="200239" y="1099711"/>
            <a:ext cx="10019029" cy="5878532"/>
          </a:xfrm>
          <a:prstGeom prst="rect">
            <a:avLst/>
          </a:prstGeom>
          <a:noFill/>
        </p:spPr>
        <p:txBody>
          <a:bodyPr wrap="square" rtlCol="0">
            <a:spAutoFit/>
          </a:bodyPr>
          <a:lstStyle/>
          <a:p>
            <a:r>
              <a:rPr lang="en-US" sz="2800" dirty="0">
                <a:solidFill>
                  <a:schemeClr val="tx2">
                    <a:lumMod val="50000"/>
                  </a:schemeClr>
                </a:solidFill>
                <a:highlight>
                  <a:srgbClr val="C0C0C0"/>
                </a:highlight>
              </a:rPr>
              <a:t>Line 1:</a:t>
            </a:r>
            <a:endParaRPr lang="en-US" sz="2800" dirty="0">
              <a:solidFill>
                <a:schemeClr val="tx2">
                  <a:lumMod val="50000"/>
                </a:schemeClr>
              </a:solidFill>
            </a:endParaRPr>
          </a:p>
          <a:p>
            <a:r>
              <a:rPr lang="en-US" sz="2800" dirty="0">
                <a:solidFill>
                  <a:schemeClr val="tx2">
                    <a:lumMod val="50000"/>
                  </a:schemeClr>
                </a:solidFill>
              </a:rPr>
              <a:t>     •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Line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1</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r>
              <a:rPr lang="en-US" sz="2800" dirty="0">
                <a:solidFill>
                  <a:schemeClr val="tx2">
                    <a:lumMod val="50000"/>
                  </a:schemeClr>
                </a:solidFill>
              </a:rPr>
              <a:t>     • Account </a:t>
            </a:r>
            <a:r>
              <a:rPr lang="en-US" sz="2800" dirty="0">
                <a:solidFill>
                  <a:schemeClr val="tx2">
                    <a:lumMod val="50000"/>
                  </a:schemeClr>
                </a:solidFill>
                <a:highlight>
                  <a:srgbClr val="FFFA9D"/>
                </a:highlight>
              </a:rPr>
              <a:t>01-112-7450-1400-292</a:t>
            </a:r>
          </a:p>
          <a:p>
            <a:endParaRPr lang="en-US" sz="2800" dirty="0">
              <a:solidFill>
                <a:schemeClr val="tx2">
                  <a:lumMod val="50000"/>
                </a:schemeClr>
              </a:solidFill>
              <a:highlight>
                <a:srgbClr val="FFFF00"/>
              </a:highlight>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Description </a:t>
            </a:r>
            <a:r>
              <a:rPr kumimoji="0" lang="en-US" sz="24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Payment of telephone money</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44546A">
                    <a:lumMod val="50000"/>
                  </a:srgbClr>
                </a:solidFill>
                <a:highlight>
                  <a:srgbClr val="C0C0C0"/>
                </a:highlight>
                <a:latin typeface="Calibri" panose="020F0502020204030204"/>
              </a:rPr>
              <a:t>Formula</a:t>
            </a:r>
            <a:r>
              <a:rPr kumimoji="0" lang="en-US" sz="28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a:t>
            </a:r>
            <a:endParaRPr lang="en-US" sz="2800" dirty="0">
              <a:solidFill>
                <a:schemeClr val="tx2">
                  <a:lumMod val="50000"/>
                </a:schemeClr>
              </a:solidFill>
              <a:highlight>
                <a:srgbClr val="FFFF00"/>
              </a:highlight>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Step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1</a:t>
            </a:r>
            <a:r>
              <a:rPr kumimoji="0" lang="ar-EG"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Step </a:t>
            </a:r>
            <a:r>
              <a:rPr lang="en-US" sz="2800" dirty="0">
                <a:solidFill>
                  <a:srgbClr val="44546A">
                    <a:lumMod val="50000"/>
                  </a:srgbClr>
                </a:solidFill>
                <a:highlight>
                  <a:srgbClr val="FFFA9D"/>
                </a:highlight>
                <a:latin typeface="Calibri" panose="020F0502020204030204"/>
              </a:rPr>
              <a:t>2</a:t>
            </a:r>
            <a:r>
              <a:rPr lang="en-US" sz="2800" dirty="0">
                <a:solidFill>
                  <a:srgbClr val="44546A">
                    <a:lumMod val="50000"/>
                  </a:srgbClr>
                </a:solidFill>
                <a:latin typeface="Calibri" panose="020F0502020204030204"/>
              </a:rPr>
              <a:t>      • Step </a:t>
            </a:r>
            <a:r>
              <a:rPr lang="en-US" sz="2800" dirty="0">
                <a:solidFill>
                  <a:srgbClr val="44546A">
                    <a:lumMod val="50000"/>
                  </a:srgbClr>
                </a:solidFill>
                <a:highlight>
                  <a:srgbClr val="FFFA9D"/>
                </a:highlight>
                <a:latin typeface="Calibri" panose="020F0502020204030204"/>
              </a:rPr>
              <a:t>2</a:t>
            </a:r>
          </a:p>
          <a:p>
            <a:endPar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a:p>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Operator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Enter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Operator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a:p>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Operator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 </a:t>
            </a:r>
          </a:p>
          <a:p>
            <a:pPr algn="r"/>
            <a:endParaRPr lang="en-US" sz="4000" dirty="0">
              <a:solidFill>
                <a:schemeClr val="tx2">
                  <a:lumMod val="50000"/>
                </a:schemeClr>
              </a:solidFill>
            </a:endParaRPr>
          </a:p>
        </p:txBody>
      </p:sp>
      <p:pic>
        <p:nvPicPr>
          <p:cNvPr id="13" name="Picture 12">
            <a:extLst>
              <a:ext uri="{FF2B5EF4-FFF2-40B4-BE49-F238E27FC236}">
                <a16:creationId xmlns:a16="http://schemas.microsoft.com/office/drawing/2014/main" id="{DAC58D3A-3300-8318-E61F-DC340FFC9078}"/>
              </a:ext>
            </a:extLst>
          </p:cNvPr>
          <p:cNvPicPr>
            <a:picLocks noChangeAspect="1"/>
          </p:cNvPicPr>
          <p:nvPr/>
        </p:nvPicPr>
        <p:blipFill>
          <a:blip r:embed="rId2">
            <a:extLst>
              <a:ext uri="{28A0092B-C50C-407E-A947-70E740481C1C}">
                <a14:useLocalDpi xmlns:a14="http://schemas.microsoft.com/office/drawing/2010/main" val="0"/>
              </a:ext>
            </a:extLst>
          </a:blip>
          <a:srcRect l="22766" t="437" r="25558" b="13354"/>
          <a:stretch/>
        </p:blipFill>
        <p:spPr>
          <a:xfrm>
            <a:off x="12400835" y="461665"/>
            <a:ext cx="5817326" cy="6326690"/>
          </a:xfrm>
          <a:prstGeom prst="rect">
            <a:avLst/>
          </a:prstGeom>
          <a:ln w="38100">
            <a:solidFill>
              <a:schemeClr val="tx1"/>
            </a:solidFill>
          </a:ln>
        </p:spPr>
      </p:pic>
      <p:pic>
        <p:nvPicPr>
          <p:cNvPr id="8" name="Picture 7">
            <a:extLst>
              <a:ext uri="{FF2B5EF4-FFF2-40B4-BE49-F238E27FC236}">
                <a16:creationId xmlns:a16="http://schemas.microsoft.com/office/drawing/2014/main" id="{2B2DE2AD-7A92-FF18-2D00-89EEBFEF8D76}"/>
              </a:ext>
            </a:extLst>
          </p:cNvPr>
          <p:cNvPicPr>
            <a:picLocks noChangeAspect="1"/>
          </p:cNvPicPr>
          <p:nvPr/>
        </p:nvPicPr>
        <p:blipFill>
          <a:blip r:embed="rId3">
            <a:extLst>
              <a:ext uri="{28A0092B-C50C-407E-A947-70E740481C1C}">
                <a14:useLocalDpi xmlns:a14="http://schemas.microsoft.com/office/drawing/2010/main" val="0"/>
              </a:ext>
            </a:extLst>
          </a:blip>
          <a:srcRect l="47199" r="2311"/>
          <a:stretch/>
        </p:blipFill>
        <p:spPr>
          <a:xfrm>
            <a:off x="6411952" y="623710"/>
            <a:ext cx="5676832" cy="5234940"/>
          </a:xfrm>
          <a:prstGeom prst="rect">
            <a:avLst/>
          </a:prstGeom>
          <a:ln w="38100">
            <a:solidFill>
              <a:schemeClr val="tx1"/>
            </a:solidFill>
          </a:ln>
        </p:spPr>
      </p:pic>
      <p:pic>
        <p:nvPicPr>
          <p:cNvPr id="9" name="Picture 8">
            <a:extLst>
              <a:ext uri="{FF2B5EF4-FFF2-40B4-BE49-F238E27FC236}">
                <a16:creationId xmlns:a16="http://schemas.microsoft.com/office/drawing/2014/main" id="{8D9557EA-BEC4-534A-9474-8E53D555FA45}"/>
              </a:ext>
            </a:extLst>
          </p:cNvPr>
          <p:cNvPicPr>
            <a:picLocks noChangeAspect="1"/>
          </p:cNvPicPr>
          <p:nvPr/>
        </p:nvPicPr>
        <p:blipFill>
          <a:blip r:embed="rId4">
            <a:extLst>
              <a:ext uri="{28A0092B-C50C-407E-A947-70E740481C1C}">
                <a14:useLocalDpi xmlns:a14="http://schemas.microsoft.com/office/drawing/2010/main" val="0"/>
              </a:ext>
            </a:extLst>
          </a:blip>
          <a:srcRect l="47792" r="532"/>
          <a:stretch/>
        </p:blipFill>
        <p:spPr>
          <a:xfrm>
            <a:off x="12400835" y="500844"/>
            <a:ext cx="5663519" cy="5341620"/>
          </a:xfrm>
          <a:prstGeom prst="rect">
            <a:avLst/>
          </a:prstGeom>
          <a:ln w="38100">
            <a:solidFill>
              <a:schemeClr val="tx1"/>
            </a:solidFill>
          </a:ln>
        </p:spPr>
      </p:pic>
    </p:spTree>
    <p:extLst>
      <p:ext uri="{BB962C8B-B14F-4D97-AF65-F5344CB8AC3E}">
        <p14:creationId xmlns:p14="http://schemas.microsoft.com/office/powerpoint/2010/main" val="336910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63DAE-93B8-D7D4-C2C8-348588E7BD2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A4D2BF0-A3EF-B6E7-2CAB-4CB931C49D46}"/>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116E807-E306-72B0-60F6-15400376A3EB}"/>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89EDB8C7-EE05-30E6-0122-C6CBE5001B08}"/>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EE31C756-EA9A-1906-C951-0D3577BC8AAF}"/>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12" name="TextBox 11">
            <a:extLst>
              <a:ext uri="{FF2B5EF4-FFF2-40B4-BE49-F238E27FC236}">
                <a16:creationId xmlns:a16="http://schemas.microsoft.com/office/drawing/2014/main" id="{3F18C6C2-0D4F-D2F2-C24C-7C86F7FF6A89}"/>
              </a:ext>
            </a:extLst>
          </p:cNvPr>
          <p:cNvSpPr txBox="1"/>
          <p:nvPr/>
        </p:nvSpPr>
        <p:spPr>
          <a:xfrm>
            <a:off x="103217" y="2364825"/>
            <a:ext cx="10019029" cy="5878532"/>
          </a:xfrm>
          <a:prstGeom prst="rect">
            <a:avLst/>
          </a:prstGeom>
          <a:noFill/>
        </p:spPr>
        <p:txBody>
          <a:bodyPr wrap="square" rtlCol="0">
            <a:spAutoFit/>
          </a:bodyPr>
          <a:lstStyle/>
          <a:p>
            <a:r>
              <a:rPr lang="en-US" sz="2800" dirty="0">
                <a:solidFill>
                  <a:schemeClr val="tx2">
                    <a:lumMod val="50000"/>
                  </a:schemeClr>
                </a:solidFill>
                <a:highlight>
                  <a:srgbClr val="C0C0C0"/>
                </a:highlight>
              </a:rPr>
              <a:t>Line 2:</a:t>
            </a:r>
            <a:endParaRPr lang="en-US" sz="2800" dirty="0">
              <a:solidFill>
                <a:schemeClr val="tx2">
                  <a:lumMod val="50000"/>
                </a:schemeClr>
              </a:solidFill>
            </a:endParaRPr>
          </a:p>
          <a:p>
            <a:r>
              <a:rPr lang="en-US" sz="2800" dirty="0">
                <a:solidFill>
                  <a:schemeClr val="tx2">
                    <a:lumMod val="50000"/>
                  </a:schemeClr>
                </a:solidFill>
              </a:rPr>
              <a:t>     •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Line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2</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r>
              <a:rPr lang="en-US" sz="2800" dirty="0">
                <a:solidFill>
                  <a:schemeClr val="tx2">
                    <a:lumMod val="50000"/>
                  </a:schemeClr>
                </a:solidFill>
              </a:rPr>
              <a:t>     • Account </a:t>
            </a:r>
            <a:r>
              <a:rPr lang="en-US" sz="2800" dirty="0">
                <a:solidFill>
                  <a:schemeClr val="tx2">
                    <a:lumMod val="50000"/>
                  </a:schemeClr>
                </a:solidFill>
                <a:highlight>
                  <a:srgbClr val="FFFA9D"/>
                </a:highlight>
              </a:rPr>
              <a:t>01-111-1110-1300-100</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44546A">
                    <a:lumMod val="50000"/>
                  </a:srgbClr>
                </a:solidFill>
                <a:highlight>
                  <a:srgbClr val="C0C0C0"/>
                </a:highlight>
                <a:latin typeface="Calibri" panose="020F0502020204030204"/>
              </a:rPr>
              <a:t>Formula</a:t>
            </a:r>
            <a:r>
              <a:rPr kumimoji="0" lang="en-US" sz="28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 </a:t>
            </a:r>
            <a:endParaRPr lang="en-US" sz="2800" dirty="0">
              <a:solidFill>
                <a:schemeClr val="tx2">
                  <a:lumMod val="50000"/>
                </a:schemeClr>
              </a:solidFill>
              <a:highlight>
                <a:srgbClr val="FFFF00"/>
              </a:highlight>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Step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1</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Step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2</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Step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3</a:t>
            </a:r>
          </a:p>
          <a:p>
            <a:endPar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a:p>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Operator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Enter</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Operator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a:t>
            </a: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Operator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a:t>
            </a:r>
          </a:p>
          <a:p>
            <a:endPar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endParaRP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pPr algn="r"/>
            <a:endParaRPr lang="en-US" sz="4000" dirty="0">
              <a:solidFill>
                <a:schemeClr val="tx2">
                  <a:lumMod val="50000"/>
                </a:schemeClr>
              </a:solidFill>
            </a:endParaRPr>
          </a:p>
        </p:txBody>
      </p:sp>
      <p:sp>
        <p:nvSpPr>
          <p:cNvPr id="3" name="TextBox 2">
            <a:extLst>
              <a:ext uri="{FF2B5EF4-FFF2-40B4-BE49-F238E27FC236}">
                <a16:creationId xmlns:a16="http://schemas.microsoft.com/office/drawing/2014/main" id="{75CCF08F-3AEF-AB49-8616-F3ED87F00FE4}"/>
              </a:ext>
            </a:extLst>
          </p:cNvPr>
          <p:cNvSpPr txBox="1"/>
          <p:nvPr/>
        </p:nvSpPr>
        <p:spPr>
          <a:xfrm>
            <a:off x="0" y="1371539"/>
            <a:ext cx="10019029" cy="954107"/>
          </a:xfrm>
          <a:prstGeom prst="rect">
            <a:avLst/>
          </a:prstGeom>
          <a:noFill/>
        </p:spPr>
        <p:txBody>
          <a:bodyPr wrap="square" rtlCol="0">
            <a:spAutoFit/>
          </a:bodyPr>
          <a:lstStyle/>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a:t>
            </a:r>
            <a:r>
              <a:rPr lang="en-US" sz="2800" dirty="0">
                <a:solidFill>
                  <a:schemeClr val="tx2">
                    <a:lumMod val="50000"/>
                  </a:schemeClr>
                </a:solidFill>
              </a:rPr>
              <a:t>Stand on </a:t>
            </a:r>
            <a:r>
              <a:rPr lang="en-US" sz="2800" dirty="0">
                <a:solidFill>
                  <a:schemeClr val="tx2">
                    <a:lumMod val="50000"/>
                  </a:schemeClr>
                </a:solidFill>
                <a:highlight>
                  <a:srgbClr val="C0C0C0"/>
                </a:highlight>
              </a:rPr>
              <a:t>the line </a:t>
            </a:r>
            <a:r>
              <a:rPr lang="en-US" sz="2800" dirty="0">
                <a:solidFill>
                  <a:schemeClr val="tx2">
                    <a:lumMod val="50000"/>
                  </a:schemeClr>
                </a:solidFill>
              </a:rPr>
              <a:t>and then</a:t>
            </a:r>
          </a:p>
          <a:p>
            <a:r>
              <a:rPr lang="en-US" sz="2800" dirty="0">
                <a:solidFill>
                  <a:schemeClr val="tx2">
                    <a:lumMod val="50000"/>
                  </a:schemeClr>
                </a:solidFill>
              </a:rPr>
              <a:t> go down on </a:t>
            </a:r>
            <a:r>
              <a:rPr lang="en-US" sz="2800" dirty="0">
                <a:solidFill>
                  <a:schemeClr val="tx2">
                    <a:lumMod val="50000"/>
                  </a:schemeClr>
                </a:solidFill>
                <a:highlight>
                  <a:srgbClr val="C0C0C0"/>
                </a:highlight>
              </a:rPr>
              <a:t>the arrow </a:t>
            </a:r>
            <a:r>
              <a:rPr lang="en-US" sz="2800" dirty="0">
                <a:solidFill>
                  <a:schemeClr val="tx2">
                    <a:lumMod val="50000"/>
                  </a:schemeClr>
                </a:solidFill>
              </a:rPr>
              <a:t>to open a new line</a:t>
            </a:r>
          </a:p>
        </p:txBody>
      </p:sp>
      <p:pic>
        <p:nvPicPr>
          <p:cNvPr id="9" name="Picture 8">
            <a:extLst>
              <a:ext uri="{FF2B5EF4-FFF2-40B4-BE49-F238E27FC236}">
                <a16:creationId xmlns:a16="http://schemas.microsoft.com/office/drawing/2014/main" id="{F78DF853-2430-6FE5-6BB2-498BB1D0357C}"/>
              </a:ext>
            </a:extLst>
          </p:cNvPr>
          <p:cNvPicPr>
            <a:picLocks noChangeAspect="1"/>
          </p:cNvPicPr>
          <p:nvPr/>
        </p:nvPicPr>
        <p:blipFill>
          <a:blip r:embed="rId2">
            <a:extLst>
              <a:ext uri="{28A0092B-C50C-407E-A947-70E740481C1C}">
                <a14:useLocalDpi xmlns:a14="http://schemas.microsoft.com/office/drawing/2010/main" val="0"/>
              </a:ext>
            </a:extLst>
          </a:blip>
          <a:srcRect l="47763" t="216" r="4991" b="12522"/>
          <a:stretch/>
        </p:blipFill>
        <p:spPr>
          <a:xfrm>
            <a:off x="12367457" y="441000"/>
            <a:ext cx="5760000" cy="5976000"/>
          </a:xfrm>
          <a:prstGeom prst="rect">
            <a:avLst/>
          </a:prstGeom>
          <a:ln w="38100">
            <a:solidFill>
              <a:schemeClr val="tx1"/>
            </a:solidFill>
          </a:ln>
        </p:spPr>
      </p:pic>
      <p:pic>
        <p:nvPicPr>
          <p:cNvPr id="16" name="Picture 15">
            <a:extLst>
              <a:ext uri="{FF2B5EF4-FFF2-40B4-BE49-F238E27FC236}">
                <a16:creationId xmlns:a16="http://schemas.microsoft.com/office/drawing/2014/main" id="{5E6CBB82-7C1B-1749-9D59-6179FAF83540}"/>
              </a:ext>
            </a:extLst>
          </p:cNvPr>
          <p:cNvPicPr>
            <a:picLocks noChangeAspect="1"/>
          </p:cNvPicPr>
          <p:nvPr/>
        </p:nvPicPr>
        <p:blipFill>
          <a:blip r:embed="rId3">
            <a:extLst>
              <a:ext uri="{28A0092B-C50C-407E-A947-70E740481C1C}">
                <a14:useLocalDpi xmlns:a14="http://schemas.microsoft.com/office/drawing/2010/main" val="0"/>
              </a:ext>
            </a:extLst>
          </a:blip>
          <a:srcRect l="47792" r="532"/>
          <a:stretch/>
        </p:blipFill>
        <p:spPr>
          <a:xfrm>
            <a:off x="6234832" y="500844"/>
            <a:ext cx="5663519" cy="5341620"/>
          </a:xfrm>
          <a:prstGeom prst="rect">
            <a:avLst/>
          </a:prstGeom>
          <a:ln w="38100">
            <a:solidFill>
              <a:schemeClr val="tx1"/>
            </a:solidFill>
          </a:ln>
        </p:spPr>
      </p:pic>
      <p:pic>
        <p:nvPicPr>
          <p:cNvPr id="17" name="Picture 16">
            <a:extLst>
              <a:ext uri="{FF2B5EF4-FFF2-40B4-BE49-F238E27FC236}">
                <a16:creationId xmlns:a16="http://schemas.microsoft.com/office/drawing/2014/main" id="{65B13C3A-75DF-D3EC-48FB-F34D9A8693AF}"/>
              </a:ext>
            </a:extLst>
          </p:cNvPr>
          <p:cNvPicPr>
            <a:picLocks noChangeAspect="1"/>
          </p:cNvPicPr>
          <p:nvPr/>
        </p:nvPicPr>
        <p:blipFill>
          <a:blip r:embed="rId4">
            <a:extLst>
              <a:ext uri="{28A0092B-C50C-407E-A947-70E740481C1C}">
                <a14:useLocalDpi xmlns:a14="http://schemas.microsoft.com/office/drawing/2010/main" val="0"/>
              </a:ext>
            </a:extLst>
          </a:blip>
          <a:srcRect l="47793" r="2303"/>
          <a:stretch/>
        </p:blipFill>
        <p:spPr>
          <a:xfrm>
            <a:off x="12367457" y="500844"/>
            <a:ext cx="5701141" cy="5295900"/>
          </a:xfrm>
          <a:prstGeom prst="rect">
            <a:avLst/>
          </a:prstGeom>
          <a:ln w="38100">
            <a:solidFill>
              <a:schemeClr val="tx1"/>
            </a:solidFill>
          </a:ln>
        </p:spPr>
      </p:pic>
    </p:spTree>
    <p:extLst>
      <p:ext uri="{BB962C8B-B14F-4D97-AF65-F5344CB8AC3E}">
        <p14:creationId xmlns:p14="http://schemas.microsoft.com/office/powerpoint/2010/main" val="3686361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52C9-E691-64BA-B4C7-EC82C3016E5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539FBCD-2757-8CD9-2ABD-4CA633234985}"/>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CD70436-366B-9615-3C23-73345C4A5EB0}"/>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DD291809-BC37-3F9B-2CD8-A6EE71AD3B41}"/>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C57876BE-F7A1-6481-7FA9-4C6A73A509CA}"/>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12" name="TextBox 11">
            <a:extLst>
              <a:ext uri="{FF2B5EF4-FFF2-40B4-BE49-F238E27FC236}">
                <a16:creationId xmlns:a16="http://schemas.microsoft.com/office/drawing/2014/main" id="{5E53D0E5-20F7-47F0-CF0F-B751BE787A31}"/>
              </a:ext>
            </a:extLst>
          </p:cNvPr>
          <p:cNvSpPr txBox="1"/>
          <p:nvPr/>
        </p:nvSpPr>
        <p:spPr>
          <a:xfrm>
            <a:off x="200239" y="1099711"/>
            <a:ext cx="10019029" cy="4401205"/>
          </a:xfrm>
          <a:prstGeom prst="rect">
            <a:avLst/>
          </a:prstGeom>
          <a:noFill/>
        </p:spPr>
        <p:txBody>
          <a:bodyPr wrap="square" rtlCol="0">
            <a:spAutoFit/>
          </a:bodyPr>
          <a:lstStyle/>
          <a:p>
            <a:r>
              <a:rPr lang="en-US" sz="2800" dirty="0">
                <a:solidFill>
                  <a:schemeClr val="tx2">
                    <a:lumMod val="50000"/>
                  </a:schemeClr>
                </a:solidFill>
                <a:highlight>
                  <a:srgbClr val="C0C0C0"/>
                </a:highlight>
              </a:rPr>
              <a:t>Line 999:</a:t>
            </a:r>
            <a:endParaRPr lang="en-US" sz="2800" dirty="0">
              <a:solidFill>
                <a:schemeClr val="tx2">
                  <a:lumMod val="50000"/>
                </a:schemeClr>
              </a:solidFill>
            </a:endParaRPr>
          </a:p>
          <a:p>
            <a:r>
              <a:rPr lang="en-US" sz="2800" dirty="0">
                <a:solidFill>
                  <a:schemeClr val="tx2">
                    <a:lumMod val="50000"/>
                  </a:schemeClr>
                </a:solidFill>
              </a:rPr>
              <a:t>     •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Line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999</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r>
              <a:rPr lang="en-US" sz="2800" dirty="0">
                <a:solidFill>
                  <a:schemeClr val="tx2">
                    <a:lumMod val="50000"/>
                  </a:schemeClr>
                </a:solidFill>
              </a:rPr>
              <a:t>     • Account </a:t>
            </a:r>
            <a:r>
              <a:rPr lang="en-US" sz="2800" dirty="0">
                <a:solidFill>
                  <a:schemeClr val="tx2">
                    <a:lumMod val="50000"/>
                  </a:schemeClr>
                </a:solidFill>
                <a:highlight>
                  <a:srgbClr val="FFFA9D"/>
                </a:highlight>
              </a:rPr>
              <a:t>01-112-1250-1400-270</a:t>
            </a: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endParaRPr kumimoji="0" lang="en-US" sz="2800" b="0" i="0" u="none" strike="noStrike" kern="1200" cap="none" spc="0" normalizeH="0" baseline="0" noProof="0" dirty="0">
              <a:ln>
                <a:noFill/>
              </a:ln>
              <a:solidFill>
                <a:srgbClr val="44546A">
                  <a:lumMod val="50000"/>
                </a:srgbClr>
              </a:solidFill>
              <a:effectLst/>
              <a:highlight>
                <a:srgbClr val="FFFF00"/>
              </a:highligh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44546A">
                    <a:lumMod val="50000"/>
                  </a:srgbClr>
                </a:solidFill>
                <a:highlight>
                  <a:srgbClr val="C0C0C0"/>
                </a:highlight>
                <a:latin typeface="Calibri" panose="020F0502020204030204"/>
              </a:rPr>
              <a:t>Formula</a:t>
            </a:r>
            <a:r>
              <a:rPr kumimoji="0" lang="en-US" sz="28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a:t>
            </a:r>
            <a:endParaRPr lang="en-US" sz="2800" dirty="0">
              <a:solidFill>
                <a:schemeClr val="tx2">
                  <a:lumMod val="50000"/>
                </a:schemeClr>
              </a:solidFill>
              <a:highlight>
                <a:srgbClr val="FFFF00"/>
              </a:highlight>
            </a:endParaRP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Step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1</a:t>
            </a:r>
          </a:p>
          <a:p>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a:p>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r>
              <a:rPr lang="en-US" sz="2800" dirty="0">
                <a:solidFill>
                  <a:srgbClr val="44546A">
                    <a:lumMod val="50000"/>
                  </a:srgbClr>
                </a:solidFill>
                <a:latin typeface="Calibri" panose="020F0502020204030204"/>
              </a:rPr>
              <a:t> </a:t>
            </a: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Operator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Enter</a:t>
            </a:r>
          </a:p>
        </p:txBody>
      </p:sp>
      <p:pic>
        <p:nvPicPr>
          <p:cNvPr id="13" name="Picture 12">
            <a:extLst>
              <a:ext uri="{FF2B5EF4-FFF2-40B4-BE49-F238E27FC236}">
                <a16:creationId xmlns:a16="http://schemas.microsoft.com/office/drawing/2014/main" id="{6FCA29F0-D64F-B71F-1E4B-02D14E91CD03}"/>
              </a:ext>
            </a:extLst>
          </p:cNvPr>
          <p:cNvPicPr>
            <a:picLocks noChangeAspect="1"/>
          </p:cNvPicPr>
          <p:nvPr/>
        </p:nvPicPr>
        <p:blipFill>
          <a:blip r:embed="rId2">
            <a:extLst>
              <a:ext uri="{28A0092B-C50C-407E-A947-70E740481C1C}">
                <a14:useLocalDpi xmlns:a14="http://schemas.microsoft.com/office/drawing/2010/main" val="0"/>
              </a:ext>
            </a:extLst>
          </a:blip>
          <a:srcRect l="22766" t="437" r="25558" b="13354"/>
          <a:stretch/>
        </p:blipFill>
        <p:spPr>
          <a:xfrm>
            <a:off x="12400835" y="461665"/>
            <a:ext cx="5817326" cy="6326690"/>
          </a:xfrm>
          <a:prstGeom prst="rect">
            <a:avLst/>
          </a:prstGeom>
          <a:ln w="38100">
            <a:solidFill>
              <a:schemeClr val="tx1"/>
            </a:solidFill>
          </a:ln>
        </p:spPr>
      </p:pic>
      <p:pic>
        <p:nvPicPr>
          <p:cNvPr id="6" name="Picture 5">
            <a:extLst>
              <a:ext uri="{FF2B5EF4-FFF2-40B4-BE49-F238E27FC236}">
                <a16:creationId xmlns:a16="http://schemas.microsoft.com/office/drawing/2014/main" id="{3638AB7A-3AE9-9E3F-D685-AE0C7BDBCFE9}"/>
              </a:ext>
            </a:extLst>
          </p:cNvPr>
          <p:cNvPicPr>
            <a:picLocks noChangeAspect="1"/>
          </p:cNvPicPr>
          <p:nvPr/>
        </p:nvPicPr>
        <p:blipFill>
          <a:blip r:embed="rId3">
            <a:extLst>
              <a:ext uri="{28A0092B-C50C-407E-A947-70E740481C1C}">
                <a14:useLocalDpi xmlns:a14="http://schemas.microsoft.com/office/drawing/2010/main" val="0"/>
              </a:ext>
            </a:extLst>
          </a:blip>
          <a:srcRect l="47793" r="2303"/>
          <a:stretch/>
        </p:blipFill>
        <p:spPr>
          <a:xfrm>
            <a:off x="6200077" y="674262"/>
            <a:ext cx="5701141" cy="5295900"/>
          </a:xfrm>
          <a:prstGeom prst="rect">
            <a:avLst/>
          </a:prstGeom>
          <a:ln w="38100">
            <a:solidFill>
              <a:schemeClr val="tx1"/>
            </a:solidFill>
          </a:ln>
        </p:spPr>
      </p:pic>
    </p:spTree>
    <p:extLst>
      <p:ext uri="{BB962C8B-B14F-4D97-AF65-F5344CB8AC3E}">
        <p14:creationId xmlns:p14="http://schemas.microsoft.com/office/powerpoint/2010/main" val="2414801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8D45D-00A6-795B-A7BD-1B6B8BB7479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877AC84-13EC-EE31-53A2-8DA4B3004061}"/>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F12D622-C28A-2749-3A62-0F2C715DDE82}"/>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65138277-DB9F-D310-5D14-995F3017064F}"/>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pic>
        <p:nvPicPr>
          <p:cNvPr id="6" name="Picture 5">
            <a:extLst>
              <a:ext uri="{FF2B5EF4-FFF2-40B4-BE49-F238E27FC236}">
                <a16:creationId xmlns:a16="http://schemas.microsoft.com/office/drawing/2014/main" id="{F2E7E3D4-1F12-6A2D-EF13-9E14E5F5B2CD}"/>
              </a:ext>
            </a:extLst>
          </p:cNvPr>
          <p:cNvPicPr>
            <a:picLocks noChangeAspect="1"/>
          </p:cNvPicPr>
          <p:nvPr/>
        </p:nvPicPr>
        <p:blipFill>
          <a:blip r:embed="rId2">
            <a:extLst>
              <a:ext uri="{28A0092B-C50C-407E-A947-70E740481C1C}">
                <a14:useLocalDpi xmlns:a14="http://schemas.microsoft.com/office/drawing/2010/main" val="0"/>
              </a:ext>
            </a:extLst>
          </a:blip>
          <a:srcRect l="47763" t="216" r="4991" b="12522"/>
          <a:stretch/>
        </p:blipFill>
        <p:spPr>
          <a:xfrm>
            <a:off x="6231761" y="548400"/>
            <a:ext cx="5760000" cy="5976000"/>
          </a:xfrm>
          <a:prstGeom prst="rect">
            <a:avLst/>
          </a:prstGeom>
          <a:ln w="38100">
            <a:solidFill>
              <a:schemeClr val="tx1"/>
            </a:solidFill>
          </a:ln>
        </p:spPr>
      </p:pic>
      <p:sp>
        <p:nvSpPr>
          <p:cNvPr id="7" name="TextBox 6">
            <a:extLst>
              <a:ext uri="{FF2B5EF4-FFF2-40B4-BE49-F238E27FC236}">
                <a16:creationId xmlns:a16="http://schemas.microsoft.com/office/drawing/2014/main" id="{F421509D-94DA-5DF2-279A-077C07850375}"/>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3" name="TextBox 2">
            <a:extLst>
              <a:ext uri="{FF2B5EF4-FFF2-40B4-BE49-F238E27FC236}">
                <a16:creationId xmlns:a16="http://schemas.microsoft.com/office/drawing/2014/main" id="{27158822-90F8-F323-825D-C3EE224AAE63}"/>
              </a:ext>
            </a:extLst>
          </p:cNvPr>
          <p:cNvSpPr txBox="1"/>
          <p:nvPr/>
        </p:nvSpPr>
        <p:spPr>
          <a:xfrm>
            <a:off x="200239" y="1582340"/>
            <a:ext cx="10019029" cy="1754326"/>
          </a:xfrm>
          <a:prstGeom prst="rect">
            <a:avLst/>
          </a:prstGeom>
          <a:noFill/>
        </p:spPr>
        <p:txBody>
          <a:bodyPr wrap="square" rtlCol="0">
            <a:spAutoFit/>
          </a:bodyPr>
          <a:lstStyle/>
          <a:p>
            <a:r>
              <a:rPr lang="en-US" sz="3600" dirty="0">
                <a:solidFill>
                  <a:schemeClr val="tx2">
                    <a:lumMod val="50000"/>
                  </a:schemeClr>
                </a:solidFill>
              </a:rPr>
              <a:t>• Back to </a:t>
            </a:r>
            <a:r>
              <a:rPr lang="en-US" sz="3600" dirty="0">
                <a:solidFill>
                  <a:schemeClr val="tx2">
                    <a:lumMod val="50000"/>
                  </a:schemeClr>
                </a:solidFill>
                <a:highlight>
                  <a:srgbClr val="C0C0C0"/>
                </a:highlight>
              </a:rPr>
              <a:t>Define Recurring </a:t>
            </a:r>
            <a:r>
              <a:rPr lang="en-US" sz="3600" dirty="0">
                <a:solidFill>
                  <a:schemeClr val="tx2">
                    <a:lumMod val="50000"/>
                  </a:schemeClr>
                </a:solidFill>
              </a:rPr>
              <a:t>List</a:t>
            </a:r>
          </a:p>
          <a:p>
            <a:endParaRPr lang="ar-EG" sz="3600" dirty="0">
              <a:solidFill>
                <a:schemeClr val="tx2">
                  <a:lumMod val="50000"/>
                </a:schemeClr>
              </a:solidFill>
            </a:endParaRPr>
          </a:p>
          <a:p>
            <a:r>
              <a:rPr lang="en-US" sz="2800" dirty="0">
                <a:solidFill>
                  <a:schemeClr val="tx2">
                    <a:lumMod val="50000"/>
                  </a:schemeClr>
                </a:solidFill>
              </a:rPr>
              <a:t> </a:t>
            </a:r>
            <a:r>
              <a:rPr lang="en-US" sz="3600" dirty="0">
                <a:solidFill>
                  <a:schemeClr val="tx2">
                    <a:lumMod val="50000"/>
                  </a:schemeClr>
                </a:solidFill>
              </a:rPr>
              <a:t>• </a:t>
            </a:r>
            <a:r>
              <a:rPr kumimoji="0" lang="en-US" sz="36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click on  </a:t>
            </a:r>
            <a:r>
              <a:rPr kumimoji="0" lang="en-US" sz="36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Generate</a:t>
            </a:r>
          </a:p>
        </p:txBody>
      </p:sp>
      <p:pic>
        <p:nvPicPr>
          <p:cNvPr id="8" name="Picture 7">
            <a:extLst>
              <a:ext uri="{FF2B5EF4-FFF2-40B4-BE49-F238E27FC236}">
                <a16:creationId xmlns:a16="http://schemas.microsoft.com/office/drawing/2014/main" id="{CBBE35A5-9ECA-3FDD-DDAB-C9A2EA9B75A3}"/>
              </a:ext>
            </a:extLst>
          </p:cNvPr>
          <p:cNvPicPr>
            <a:picLocks noChangeAspect="1"/>
          </p:cNvPicPr>
          <p:nvPr/>
        </p:nvPicPr>
        <p:blipFill>
          <a:blip r:embed="rId3">
            <a:extLst>
              <a:ext uri="{28A0092B-C50C-407E-A947-70E740481C1C}">
                <a14:useLocalDpi xmlns:a14="http://schemas.microsoft.com/office/drawing/2010/main" val="0"/>
              </a:ext>
            </a:extLst>
          </a:blip>
          <a:srcRect l="20116" t="3676" r="25851" b="12335"/>
          <a:stretch/>
        </p:blipFill>
        <p:spPr>
          <a:xfrm>
            <a:off x="12392239" y="533335"/>
            <a:ext cx="5760001" cy="5976000"/>
          </a:xfrm>
          <a:prstGeom prst="rect">
            <a:avLst/>
          </a:prstGeom>
          <a:ln w="38100">
            <a:solidFill>
              <a:schemeClr val="tx1"/>
            </a:solidFill>
          </a:ln>
        </p:spPr>
      </p:pic>
    </p:spTree>
    <p:extLst>
      <p:ext uri="{BB962C8B-B14F-4D97-AF65-F5344CB8AC3E}">
        <p14:creationId xmlns:p14="http://schemas.microsoft.com/office/powerpoint/2010/main" val="2520579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9505-5109-1990-6318-51614AFAF80B}"/>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13DB43D0-B059-3C5C-6CBB-34365D2382B7}"/>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4942933-BF96-1939-D1AB-A935092605D8}"/>
              </a:ext>
            </a:extLst>
          </p:cNvPr>
          <p:cNvSpPr/>
          <p:nvPr/>
        </p:nvSpPr>
        <p:spPr>
          <a:xfrm rot="205426">
            <a:off x="8947259" y="4781886"/>
            <a:ext cx="990753" cy="990753"/>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A567A0A-9320-9CD4-5335-2361B2FBF34A}"/>
              </a:ext>
            </a:extLst>
          </p:cNvPr>
          <p:cNvSpPr/>
          <p:nvPr/>
        </p:nvSpPr>
        <p:spPr>
          <a:xfrm rot="205426">
            <a:off x="5554845" y="2856324"/>
            <a:ext cx="1292536" cy="1292536"/>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1B3263-8B30-EF87-45B6-6561015BCFF6}"/>
              </a:ext>
            </a:extLst>
          </p:cNvPr>
          <p:cNvSpPr/>
          <p:nvPr/>
        </p:nvSpPr>
        <p:spPr>
          <a:xfrm rot="205426">
            <a:off x="6308699" y="668806"/>
            <a:ext cx="1557466" cy="1538478"/>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00D5458-2E7E-CF79-B75A-0E4573E0B9FC}"/>
              </a:ext>
            </a:extLst>
          </p:cNvPr>
          <p:cNvSpPr/>
          <p:nvPr/>
        </p:nvSpPr>
        <p:spPr>
          <a:xfrm rot="205426">
            <a:off x="10016492" y="2841077"/>
            <a:ext cx="1175842" cy="1175842"/>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2218BFE-7F52-3A20-EE1D-CB031336EE23}"/>
              </a:ext>
            </a:extLst>
          </p:cNvPr>
          <p:cNvSpPr/>
          <p:nvPr/>
        </p:nvSpPr>
        <p:spPr>
          <a:xfrm rot="205426">
            <a:off x="9014194" y="1414504"/>
            <a:ext cx="792639" cy="792639"/>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EFAD794-4B2E-4A46-0C6C-21EE44FBDC35}"/>
              </a:ext>
            </a:extLst>
          </p:cNvPr>
          <p:cNvSpPr/>
          <p:nvPr/>
        </p:nvSpPr>
        <p:spPr>
          <a:xfrm rot="205426">
            <a:off x="6992874" y="2013314"/>
            <a:ext cx="2831371" cy="2831371"/>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81307405-C531-D3E8-BC28-C190EF6F92B5}"/>
              </a:ext>
            </a:extLst>
          </p:cNvPr>
          <p:cNvSpPr/>
          <p:nvPr/>
        </p:nvSpPr>
        <p:spPr>
          <a:xfrm>
            <a:off x="-698150" y="2306256"/>
            <a:ext cx="2194993" cy="21871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7EA2F32-6411-1F22-0423-5FEECDBD31B9}"/>
              </a:ext>
            </a:extLst>
          </p:cNvPr>
          <p:cNvSpPr/>
          <p:nvPr/>
        </p:nvSpPr>
        <p:spPr>
          <a:xfrm>
            <a:off x="-432317" y="6135065"/>
            <a:ext cx="1051367" cy="1051367"/>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D8F7E5B-7A1C-4EC8-6F18-B670EBF72EA5}"/>
              </a:ext>
            </a:extLst>
          </p:cNvPr>
          <p:cNvSpPr/>
          <p:nvPr/>
        </p:nvSpPr>
        <p:spPr>
          <a:xfrm>
            <a:off x="3128951" y="3888493"/>
            <a:ext cx="1620869" cy="162086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08A149F-8DB1-2AF4-984C-BACB9D083DF4}"/>
              </a:ext>
            </a:extLst>
          </p:cNvPr>
          <p:cNvSpPr txBox="1"/>
          <p:nvPr/>
        </p:nvSpPr>
        <p:spPr>
          <a:xfrm>
            <a:off x="127795" y="685241"/>
            <a:ext cx="4810730" cy="532903"/>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Members</a:t>
            </a:r>
            <a:r>
              <a:rPr lang="en-US" sz="2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C2CA6C93-8273-0855-0097-236FC6C97A25}"/>
              </a:ext>
            </a:extLst>
          </p:cNvPr>
          <p:cNvGrpSpPr/>
          <p:nvPr/>
        </p:nvGrpSpPr>
        <p:grpSpPr>
          <a:xfrm>
            <a:off x="212683" y="152338"/>
            <a:ext cx="3475434" cy="570851"/>
            <a:chOff x="421506" y="-1814407"/>
            <a:chExt cx="7940300" cy="1540261"/>
          </a:xfrm>
        </p:grpSpPr>
        <p:sp>
          <p:nvSpPr>
            <p:cNvPr id="10" name="TextBox 9">
              <a:extLst>
                <a:ext uri="{FF2B5EF4-FFF2-40B4-BE49-F238E27FC236}">
                  <a16:creationId xmlns:a16="http://schemas.microsoft.com/office/drawing/2014/main" id="{57B1A9A6-6152-C897-A8C7-DC9EE91BDADC}"/>
                </a:ext>
              </a:extLst>
            </p:cNvPr>
            <p:cNvSpPr txBox="1"/>
            <p:nvPr/>
          </p:nvSpPr>
          <p:spPr>
            <a:xfrm>
              <a:off x="516099" y="-1814407"/>
              <a:ext cx="7845707" cy="1437870"/>
            </a:xfrm>
            <a:prstGeom prst="rect">
              <a:avLst/>
            </a:prstGeom>
            <a:noFill/>
          </p:spPr>
          <p:txBody>
            <a:bodyPr wrap="square">
              <a:spAutoFit/>
            </a:bodyPr>
            <a:lstStyle/>
            <a:p>
              <a:pPr>
                <a:lnSpc>
                  <a:spcPct val="107000"/>
                </a:lnSpc>
                <a:spcAft>
                  <a:spcPts val="800"/>
                </a:spcAft>
              </a:pP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Project (</a:t>
              </a:r>
              <a:r>
                <a:rPr lang="en-US" sz="2800" b="1" u="sng" kern="100" dirty="0" err="1">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Rowad</a:t>
              </a:r>
              <a:r>
                <a:rPr lang="en-US" sz="28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 Masr</a:t>
              </a: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76C2641-B555-56B1-BC47-0169AB87DB06}"/>
                </a:ext>
              </a:extLst>
            </p:cNvPr>
            <p:cNvSpPr/>
            <p:nvPr/>
          </p:nvSpPr>
          <p:spPr>
            <a:xfrm>
              <a:off x="421506" y="-1693223"/>
              <a:ext cx="7746358" cy="1419077"/>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Oval 37">
            <a:extLst>
              <a:ext uri="{FF2B5EF4-FFF2-40B4-BE49-F238E27FC236}">
                <a16:creationId xmlns:a16="http://schemas.microsoft.com/office/drawing/2014/main" id="{8AE07BB2-A0DF-5328-1CB7-9AAA1BAB199C}"/>
              </a:ext>
            </a:extLst>
          </p:cNvPr>
          <p:cNvSpPr/>
          <p:nvPr/>
        </p:nvSpPr>
        <p:spPr>
          <a:xfrm rot="205426">
            <a:off x="6832700" y="4723321"/>
            <a:ext cx="842093" cy="842093"/>
          </a:xfrm>
          <a:prstGeom prst="ellipse">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DD14D2F-F216-5253-C2A3-C546851755BC}"/>
              </a:ext>
            </a:extLst>
          </p:cNvPr>
          <p:cNvSpPr txBox="1"/>
          <p:nvPr/>
        </p:nvSpPr>
        <p:spPr>
          <a:xfrm>
            <a:off x="309115" y="3793372"/>
            <a:ext cx="2819835" cy="1431739"/>
          </a:xfrm>
          <a:prstGeom prst="rect">
            <a:avLst/>
          </a:prstGeom>
          <a:noFill/>
        </p:spPr>
        <p:txBody>
          <a:bodyPr wrap="square">
            <a:spAutoFit/>
          </a:bodyPr>
          <a:lstStyle/>
          <a:p>
            <a:pPr lvl="0" rtl="0">
              <a:lnSpc>
                <a:spcPct val="107000"/>
              </a:lnSpc>
              <a:spcAft>
                <a:spcPts val="800"/>
              </a:spcAft>
            </a:pPr>
            <a:r>
              <a:rPr lang="en-US" sz="36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Ahmed Ali </a:t>
            </a:r>
          </a:p>
          <a:p>
            <a:pPr lvl="0" rtl="0">
              <a:lnSpc>
                <a:spcPct val="107000"/>
              </a:lnSpc>
              <a:spcAft>
                <a:spcPts val="800"/>
              </a:spcAft>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Support in prepare project data</a:t>
            </a:r>
            <a:endParaRPr lang="en-US" sz="2000" b="1" u="sng" kern="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6132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FA8C8-5D02-1E1B-CB77-B18279A8372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564985-07BC-D618-09F9-1E22FEE6E9EB}"/>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A955321-C747-BABD-9364-FB84482C3664}"/>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1DAB9F85-AEDE-DAA4-14C9-A5ED31C09AB6}"/>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8045C59B-7888-5EE0-E304-4847DAEA096F}"/>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3" name="TextBox 2">
            <a:extLst>
              <a:ext uri="{FF2B5EF4-FFF2-40B4-BE49-F238E27FC236}">
                <a16:creationId xmlns:a16="http://schemas.microsoft.com/office/drawing/2014/main" id="{42AF68B1-F637-0268-102B-08197A68B2CD}"/>
              </a:ext>
            </a:extLst>
          </p:cNvPr>
          <p:cNvSpPr txBox="1"/>
          <p:nvPr/>
        </p:nvSpPr>
        <p:spPr>
          <a:xfrm>
            <a:off x="200239" y="1582340"/>
            <a:ext cx="10019029" cy="1754326"/>
          </a:xfrm>
          <a:prstGeom prst="rect">
            <a:avLst/>
          </a:prstGeom>
          <a:noFill/>
        </p:spPr>
        <p:txBody>
          <a:bodyPr wrap="square" rtlCol="0">
            <a:spAutoFit/>
          </a:bodyPr>
          <a:lstStyle/>
          <a:p>
            <a:r>
              <a:rPr lang="en-US" sz="3600" dirty="0">
                <a:solidFill>
                  <a:schemeClr val="tx2">
                    <a:lumMod val="50000"/>
                  </a:schemeClr>
                </a:solidFill>
              </a:rPr>
              <a:t>• That message will show you</a:t>
            </a:r>
          </a:p>
          <a:p>
            <a:endParaRPr lang="ar-EG" sz="3600" dirty="0">
              <a:solidFill>
                <a:schemeClr val="tx2">
                  <a:lumMod val="50000"/>
                </a:schemeClr>
              </a:solidFill>
            </a:endParaRPr>
          </a:p>
          <a:p>
            <a:r>
              <a:rPr lang="en-US" sz="2800" dirty="0">
                <a:solidFill>
                  <a:schemeClr val="tx2">
                    <a:lumMod val="50000"/>
                  </a:schemeClr>
                </a:solidFill>
              </a:rPr>
              <a:t> </a:t>
            </a:r>
            <a:r>
              <a:rPr lang="en-US" sz="3600" dirty="0">
                <a:solidFill>
                  <a:schemeClr val="tx2">
                    <a:lumMod val="50000"/>
                  </a:schemeClr>
                </a:solidFill>
              </a:rPr>
              <a:t>• </a:t>
            </a:r>
            <a:r>
              <a:rPr kumimoji="0" lang="en-US" sz="36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click on  </a:t>
            </a:r>
            <a:r>
              <a:rPr lang="en-US" sz="3600" dirty="0">
                <a:solidFill>
                  <a:srgbClr val="44546A">
                    <a:lumMod val="50000"/>
                  </a:srgbClr>
                </a:solidFill>
                <a:highlight>
                  <a:srgbClr val="C0C0C0"/>
                </a:highlight>
                <a:latin typeface="Calibri" panose="020F0502020204030204"/>
              </a:rPr>
              <a:t>Schedule</a:t>
            </a:r>
            <a:endParaRPr kumimoji="0" lang="en-US" sz="36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A272C39-ACEE-67FD-9537-F6F2B214712C}"/>
              </a:ext>
            </a:extLst>
          </p:cNvPr>
          <p:cNvPicPr>
            <a:picLocks noChangeAspect="1"/>
          </p:cNvPicPr>
          <p:nvPr/>
        </p:nvPicPr>
        <p:blipFill>
          <a:blip r:embed="rId2">
            <a:extLst>
              <a:ext uri="{28A0092B-C50C-407E-A947-70E740481C1C}">
                <a14:useLocalDpi xmlns:a14="http://schemas.microsoft.com/office/drawing/2010/main" val="0"/>
              </a:ext>
            </a:extLst>
          </a:blip>
          <a:srcRect l="20116" t="3676" r="25851" b="12335"/>
          <a:stretch/>
        </p:blipFill>
        <p:spPr>
          <a:xfrm>
            <a:off x="6231760" y="533335"/>
            <a:ext cx="5760001" cy="5976000"/>
          </a:xfrm>
          <a:prstGeom prst="rect">
            <a:avLst/>
          </a:prstGeom>
          <a:ln w="38100">
            <a:solidFill>
              <a:schemeClr val="tx1"/>
            </a:solidFill>
          </a:ln>
        </p:spPr>
      </p:pic>
      <p:pic>
        <p:nvPicPr>
          <p:cNvPr id="10" name="Picture 9">
            <a:extLst>
              <a:ext uri="{FF2B5EF4-FFF2-40B4-BE49-F238E27FC236}">
                <a16:creationId xmlns:a16="http://schemas.microsoft.com/office/drawing/2014/main" id="{605BEE26-5EBC-43D4-78A7-55F4D9DB3FC1}"/>
              </a:ext>
            </a:extLst>
          </p:cNvPr>
          <p:cNvPicPr>
            <a:picLocks noChangeAspect="1"/>
          </p:cNvPicPr>
          <p:nvPr/>
        </p:nvPicPr>
        <p:blipFill>
          <a:blip r:embed="rId3">
            <a:extLst>
              <a:ext uri="{28A0092B-C50C-407E-A947-70E740481C1C}">
                <a14:useLocalDpi xmlns:a14="http://schemas.microsoft.com/office/drawing/2010/main" val="0"/>
              </a:ext>
            </a:extLst>
          </a:blip>
          <a:srcRect l="36678" t="3086" r="10767" b="12806"/>
          <a:stretch/>
        </p:blipFill>
        <p:spPr>
          <a:xfrm>
            <a:off x="12392239" y="564665"/>
            <a:ext cx="5760001" cy="5944670"/>
          </a:xfrm>
          <a:prstGeom prst="rect">
            <a:avLst/>
          </a:prstGeom>
          <a:ln w="38100">
            <a:solidFill>
              <a:schemeClr val="tx1"/>
            </a:solidFill>
          </a:ln>
        </p:spPr>
      </p:pic>
      <p:pic>
        <p:nvPicPr>
          <p:cNvPr id="11" name="Picture 10">
            <a:extLst>
              <a:ext uri="{FF2B5EF4-FFF2-40B4-BE49-F238E27FC236}">
                <a16:creationId xmlns:a16="http://schemas.microsoft.com/office/drawing/2014/main" id="{99B37D73-E5D2-DF78-C56E-A54EAF482595}"/>
              </a:ext>
            </a:extLst>
          </p:cNvPr>
          <p:cNvPicPr>
            <a:picLocks noChangeAspect="1"/>
          </p:cNvPicPr>
          <p:nvPr/>
        </p:nvPicPr>
        <p:blipFill>
          <a:blip r:embed="rId4">
            <a:extLst>
              <a:ext uri="{28A0092B-C50C-407E-A947-70E740481C1C}">
                <a14:useLocalDpi xmlns:a14="http://schemas.microsoft.com/office/drawing/2010/main" val="0"/>
              </a:ext>
            </a:extLst>
          </a:blip>
          <a:srcRect l="30077" t="3086" r="31235" b="12282"/>
          <a:stretch/>
        </p:blipFill>
        <p:spPr>
          <a:xfrm>
            <a:off x="12463521" y="533335"/>
            <a:ext cx="5760000" cy="5976000"/>
          </a:xfrm>
          <a:prstGeom prst="rect">
            <a:avLst/>
          </a:prstGeom>
          <a:ln w="38100">
            <a:solidFill>
              <a:schemeClr val="tx1"/>
            </a:solidFill>
          </a:ln>
        </p:spPr>
      </p:pic>
    </p:spTree>
    <p:extLst>
      <p:ext uri="{BB962C8B-B14F-4D97-AF65-F5344CB8AC3E}">
        <p14:creationId xmlns:p14="http://schemas.microsoft.com/office/powerpoint/2010/main" val="11737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21AF2-E6C9-8841-B8F3-59855396D86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38E669E-6F65-4114-BA23-E846F348D52E}"/>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EAE05D7-6CDE-575A-A74E-B1963856EDE1}"/>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F93B94AC-1C14-E1A1-7E98-E7D0F9666946}"/>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ED4431CD-AAAC-0965-EEE6-B2775DB9BE6C}"/>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3" name="TextBox 2">
            <a:extLst>
              <a:ext uri="{FF2B5EF4-FFF2-40B4-BE49-F238E27FC236}">
                <a16:creationId xmlns:a16="http://schemas.microsoft.com/office/drawing/2014/main" id="{47587245-BA3D-DDCB-147A-5A3EFF3D12AC}"/>
              </a:ext>
            </a:extLst>
          </p:cNvPr>
          <p:cNvSpPr txBox="1"/>
          <p:nvPr/>
        </p:nvSpPr>
        <p:spPr>
          <a:xfrm>
            <a:off x="200239" y="1582340"/>
            <a:ext cx="10019029" cy="3416320"/>
          </a:xfrm>
          <a:prstGeom prst="rect">
            <a:avLst/>
          </a:prstGeom>
          <a:noFill/>
        </p:spPr>
        <p:txBody>
          <a:bodyPr wrap="square" rtlCol="0">
            <a:spAutoFit/>
          </a:bodyPr>
          <a:lstStyle/>
          <a:p>
            <a:r>
              <a:rPr kumimoji="0" lang="en-US" sz="36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Recurring Journal Parameters:</a:t>
            </a:r>
            <a:endParaRPr lang="en-US" sz="3600" dirty="0">
              <a:solidFill>
                <a:schemeClr val="tx2">
                  <a:lumMod val="50000"/>
                </a:schemeClr>
              </a:solidFill>
            </a:endParaRPr>
          </a:p>
          <a:p>
            <a:r>
              <a:rPr lang="en-US" sz="3600" dirty="0">
                <a:solidFill>
                  <a:schemeClr val="tx2">
                    <a:lumMod val="50000"/>
                  </a:schemeClr>
                </a:solidFill>
              </a:rPr>
              <a:t>  • Name </a:t>
            </a:r>
            <a:r>
              <a:rPr lang="en-US" sz="3600" dirty="0">
                <a:solidFill>
                  <a:schemeClr val="tx2">
                    <a:lumMod val="50000"/>
                  </a:schemeClr>
                </a:solidFill>
                <a:highlight>
                  <a:srgbClr val="FFFA9D"/>
                </a:highlight>
              </a:rPr>
              <a:t>AN_BAT</a:t>
            </a:r>
          </a:p>
          <a:p>
            <a:endParaRPr lang="en-US" sz="3600" dirty="0">
              <a:solidFill>
                <a:schemeClr val="tx2">
                  <a:lumMod val="50000"/>
                </a:schemeClr>
              </a:solidFill>
              <a:highlight>
                <a:srgbClr val="FFFF00"/>
              </a:highlight>
            </a:endParaRPr>
          </a:p>
          <a:p>
            <a:r>
              <a:rPr kumimoji="0" lang="en-US" sz="36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Period </a:t>
            </a:r>
            <a:r>
              <a:rPr kumimoji="0" lang="en-US" sz="36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Dec-24</a:t>
            </a:r>
            <a:endParaRPr lang="en-US" sz="3600" dirty="0">
              <a:solidFill>
                <a:schemeClr val="tx2">
                  <a:lumMod val="50000"/>
                </a:schemeClr>
              </a:solidFill>
              <a:highlight>
                <a:srgbClr val="FFFA9D"/>
              </a:highlight>
            </a:endParaRPr>
          </a:p>
          <a:p>
            <a:endParaRPr lang="ar-EG" sz="3600" dirty="0">
              <a:solidFill>
                <a:schemeClr val="tx2">
                  <a:lumMod val="50000"/>
                </a:schemeClr>
              </a:solidFill>
            </a:endParaRPr>
          </a:p>
          <a:p>
            <a:r>
              <a:rPr lang="en-US" sz="2800" dirty="0">
                <a:solidFill>
                  <a:schemeClr val="tx2">
                    <a:lumMod val="50000"/>
                  </a:schemeClr>
                </a:solidFill>
              </a:rPr>
              <a:t> </a:t>
            </a:r>
            <a:r>
              <a:rPr lang="en-US" sz="3600" dirty="0">
                <a:solidFill>
                  <a:schemeClr val="tx2">
                    <a:lumMod val="50000"/>
                  </a:schemeClr>
                </a:solidFill>
              </a:rPr>
              <a:t>• </a:t>
            </a:r>
            <a:r>
              <a:rPr kumimoji="0" lang="en-US" sz="36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click on  </a:t>
            </a:r>
            <a:r>
              <a:rPr lang="en-US" sz="3600" dirty="0">
                <a:solidFill>
                  <a:srgbClr val="44546A">
                    <a:lumMod val="50000"/>
                  </a:srgbClr>
                </a:solidFill>
                <a:highlight>
                  <a:srgbClr val="C0C0C0"/>
                </a:highlight>
                <a:latin typeface="Calibri" panose="020F0502020204030204"/>
              </a:rPr>
              <a:t>Schedule</a:t>
            </a:r>
            <a:endParaRPr kumimoji="0" lang="en-US" sz="36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62618BE-A1A8-C403-0BAB-FEBD09D8CC96}"/>
              </a:ext>
            </a:extLst>
          </p:cNvPr>
          <p:cNvPicPr>
            <a:picLocks noChangeAspect="1"/>
          </p:cNvPicPr>
          <p:nvPr/>
        </p:nvPicPr>
        <p:blipFill>
          <a:blip r:embed="rId2">
            <a:extLst>
              <a:ext uri="{28A0092B-C50C-407E-A947-70E740481C1C}">
                <a14:useLocalDpi xmlns:a14="http://schemas.microsoft.com/office/drawing/2010/main" val="0"/>
              </a:ext>
            </a:extLst>
          </a:blip>
          <a:srcRect l="36678" t="3086" r="10767" b="12806"/>
          <a:stretch/>
        </p:blipFill>
        <p:spPr>
          <a:xfrm>
            <a:off x="12392239" y="564665"/>
            <a:ext cx="5760001" cy="5944670"/>
          </a:xfrm>
          <a:prstGeom prst="rect">
            <a:avLst/>
          </a:prstGeom>
          <a:ln w="38100">
            <a:solidFill>
              <a:schemeClr val="tx1"/>
            </a:solidFill>
          </a:ln>
        </p:spPr>
      </p:pic>
      <p:pic>
        <p:nvPicPr>
          <p:cNvPr id="8" name="Picture 7">
            <a:extLst>
              <a:ext uri="{FF2B5EF4-FFF2-40B4-BE49-F238E27FC236}">
                <a16:creationId xmlns:a16="http://schemas.microsoft.com/office/drawing/2014/main" id="{432744E9-D943-8FFF-8271-3F71829E315D}"/>
              </a:ext>
            </a:extLst>
          </p:cNvPr>
          <p:cNvPicPr>
            <a:picLocks noChangeAspect="1"/>
          </p:cNvPicPr>
          <p:nvPr/>
        </p:nvPicPr>
        <p:blipFill>
          <a:blip r:embed="rId3">
            <a:extLst>
              <a:ext uri="{28A0092B-C50C-407E-A947-70E740481C1C}">
                <a14:useLocalDpi xmlns:a14="http://schemas.microsoft.com/office/drawing/2010/main" val="0"/>
              </a:ext>
            </a:extLst>
          </a:blip>
          <a:srcRect l="30077" t="3086" r="31235" b="12282"/>
          <a:stretch/>
        </p:blipFill>
        <p:spPr>
          <a:xfrm>
            <a:off x="6231761" y="533335"/>
            <a:ext cx="5760000" cy="5976000"/>
          </a:xfrm>
          <a:prstGeom prst="rect">
            <a:avLst/>
          </a:prstGeom>
          <a:ln w="38100">
            <a:solidFill>
              <a:schemeClr val="tx1"/>
            </a:solidFill>
          </a:ln>
        </p:spPr>
      </p:pic>
      <p:pic>
        <p:nvPicPr>
          <p:cNvPr id="11" name="Picture 10">
            <a:extLst>
              <a:ext uri="{FF2B5EF4-FFF2-40B4-BE49-F238E27FC236}">
                <a16:creationId xmlns:a16="http://schemas.microsoft.com/office/drawing/2014/main" id="{0BCF79DB-5276-8D2E-F1A1-D74E0A492E40}"/>
              </a:ext>
            </a:extLst>
          </p:cNvPr>
          <p:cNvPicPr>
            <a:picLocks noChangeAspect="1"/>
          </p:cNvPicPr>
          <p:nvPr/>
        </p:nvPicPr>
        <p:blipFill>
          <a:blip r:embed="rId4">
            <a:extLst>
              <a:ext uri="{28A0092B-C50C-407E-A947-70E740481C1C}">
                <a14:useLocalDpi xmlns:a14="http://schemas.microsoft.com/office/drawing/2010/main" val="0"/>
              </a:ext>
            </a:extLst>
          </a:blip>
          <a:srcRect l="28900" t="3614" r="22076" b="12282"/>
          <a:stretch/>
        </p:blipFill>
        <p:spPr>
          <a:xfrm>
            <a:off x="12392239" y="564665"/>
            <a:ext cx="5760001" cy="5944670"/>
          </a:xfrm>
          <a:prstGeom prst="rect">
            <a:avLst/>
          </a:prstGeom>
          <a:ln w="38100">
            <a:solidFill>
              <a:schemeClr val="tx1"/>
            </a:solidFill>
          </a:ln>
        </p:spPr>
      </p:pic>
    </p:spTree>
    <p:extLst>
      <p:ext uri="{BB962C8B-B14F-4D97-AF65-F5344CB8AC3E}">
        <p14:creationId xmlns:p14="http://schemas.microsoft.com/office/powerpoint/2010/main" val="197488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CD3C-4751-79C3-4DF4-187A37BE717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7F2C6F9-B573-1B31-1F53-FAB032B8998A}"/>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4809688-479F-8C28-E399-C40E357A76B3}"/>
              </a:ext>
            </a:extLst>
          </p:cNvPr>
          <p:cNvSpPr txBox="1"/>
          <p:nvPr/>
        </p:nvSpPr>
        <p:spPr>
          <a:xfrm>
            <a:off x="89892"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4" name="TextBox 3">
            <a:extLst>
              <a:ext uri="{FF2B5EF4-FFF2-40B4-BE49-F238E27FC236}">
                <a16:creationId xmlns:a16="http://schemas.microsoft.com/office/drawing/2014/main" id="{C7CCAF21-E1D3-2297-9068-52DB6CFE6945}"/>
              </a:ext>
            </a:extLst>
          </p:cNvPr>
          <p:cNvSpPr txBox="1"/>
          <p:nvPr/>
        </p:nvSpPr>
        <p:spPr>
          <a:xfrm>
            <a:off x="103217"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4000" b="0" i="0" strike="noStrike" kern="1200" cap="none" spc="0" normalizeH="0" baseline="0" noProof="0" dirty="0">
                <a:ln>
                  <a:noFill/>
                </a:ln>
                <a:solidFill>
                  <a:srgbClr val="44546A">
                    <a:lumMod val="50000"/>
                  </a:srgbClr>
                </a:solidFill>
                <a:effectLst/>
                <a:uLnTx/>
                <a:uFillTx/>
                <a:latin typeface="Calibri" panose="020F0502020204030204"/>
                <a:ea typeface="+mn-ea"/>
                <a:cs typeface="+mn-cs"/>
              </a:rPr>
              <a:t>Steps</a:t>
            </a: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
            </a:r>
          </a:p>
        </p:txBody>
      </p:sp>
      <p:sp>
        <p:nvSpPr>
          <p:cNvPr id="7" name="TextBox 6">
            <a:extLst>
              <a:ext uri="{FF2B5EF4-FFF2-40B4-BE49-F238E27FC236}">
                <a16:creationId xmlns:a16="http://schemas.microsoft.com/office/drawing/2014/main" id="{EA3439D9-9E09-D94F-344B-F531602EB03E}"/>
              </a:ext>
            </a:extLst>
          </p:cNvPr>
          <p:cNvSpPr txBox="1"/>
          <p:nvPr/>
        </p:nvSpPr>
        <p:spPr>
          <a:xfrm>
            <a:off x="6096000" y="0"/>
            <a:ext cx="3176628" cy="461665"/>
          </a:xfrm>
          <a:prstGeom prst="rect">
            <a:avLst/>
          </a:prstGeom>
          <a:noFill/>
        </p:spPr>
        <p:txBody>
          <a:bodyPr wrap="square" rtlCol="0">
            <a:spAutoFit/>
          </a:bodyPr>
          <a:lstStyle/>
          <a:p>
            <a:r>
              <a:rPr lang="en-US" sz="2400" b="1" u="sng" dirty="0">
                <a:solidFill>
                  <a:schemeClr val="tx2">
                    <a:lumMod val="50000"/>
                  </a:schemeClr>
                </a:solidFill>
                <a:latin typeface="Aptos" panose="020B0004020202020204" pitchFamily="34" charset="0"/>
              </a:rPr>
              <a:t>Oracle Screen: </a:t>
            </a:r>
          </a:p>
        </p:txBody>
      </p:sp>
      <p:sp>
        <p:nvSpPr>
          <p:cNvPr id="3" name="TextBox 2">
            <a:extLst>
              <a:ext uri="{FF2B5EF4-FFF2-40B4-BE49-F238E27FC236}">
                <a16:creationId xmlns:a16="http://schemas.microsoft.com/office/drawing/2014/main" id="{03A1A836-88F6-327A-5ADA-07D1909BD72C}"/>
              </a:ext>
            </a:extLst>
          </p:cNvPr>
          <p:cNvSpPr txBox="1"/>
          <p:nvPr/>
        </p:nvSpPr>
        <p:spPr>
          <a:xfrm>
            <a:off x="200239" y="1582340"/>
            <a:ext cx="10019029" cy="5386090"/>
          </a:xfrm>
          <a:prstGeom prst="rect">
            <a:avLst/>
          </a:prstGeom>
          <a:noFill/>
        </p:spPr>
        <p:txBody>
          <a:bodyPr wrap="square" rtlCol="0">
            <a:spAutoFit/>
          </a:bodyPr>
          <a:lstStyle/>
          <a:p>
            <a:r>
              <a:rPr kumimoji="0" lang="en-US" sz="36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Submit Request</a:t>
            </a:r>
            <a:endParaRPr lang="en-US" sz="3600" dirty="0">
              <a:solidFill>
                <a:schemeClr val="tx2">
                  <a:lumMod val="50000"/>
                </a:schemeClr>
              </a:solidFill>
            </a:endParaRPr>
          </a:p>
          <a:p>
            <a:endParaRPr lang="ar-EG" sz="3600" dirty="0">
              <a:solidFill>
                <a:schemeClr val="tx2">
                  <a:lumMod val="50000"/>
                </a:schemeClr>
              </a:solidFill>
            </a:endParaRPr>
          </a:p>
          <a:p>
            <a:r>
              <a:rPr lang="en-US" sz="2800" dirty="0">
                <a:solidFill>
                  <a:schemeClr val="tx2">
                    <a:lumMod val="50000"/>
                  </a:schemeClr>
                </a:solidFill>
              </a:rPr>
              <a:t> </a:t>
            </a:r>
            <a:r>
              <a:rPr lang="en-US" sz="3600" dirty="0">
                <a:solidFill>
                  <a:schemeClr val="tx2">
                    <a:lumMod val="50000"/>
                  </a:schemeClr>
                </a:solidFill>
              </a:rPr>
              <a:t>• </a:t>
            </a:r>
            <a:r>
              <a:rPr kumimoji="0" lang="en-US" sz="36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click on  </a:t>
            </a:r>
            <a:r>
              <a:rPr lang="en-US" sz="3600" dirty="0">
                <a:solidFill>
                  <a:srgbClr val="44546A">
                    <a:lumMod val="50000"/>
                  </a:srgbClr>
                </a:solidFill>
                <a:highlight>
                  <a:srgbClr val="C0C0C0"/>
                </a:highlight>
                <a:latin typeface="Calibri" panose="020F0502020204030204"/>
              </a:rPr>
              <a:t>Submit</a:t>
            </a:r>
          </a:p>
          <a:p>
            <a:endParaRPr kumimoji="0" lang="en-US" sz="36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endParaRPr>
          </a:p>
          <a:p>
            <a:endParaRPr kumimoji="0" lang="en-US" sz="36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endParaRPr>
          </a:p>
          <a:p>
            <a:r>
              <a:rPr kumimoji="0" lang="en-US" sz="36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 That message will show you</a:t>
            </a:r>
          </a:p>
          <a:p>
            <a:endParaRPr lang="en-US" sz="3600" dirty="0">
              <a:solidFill>
                <a:srgbClr val="44546A">
                  <a:lumMod val="50000"/>
                </a:srgbClr>
              </a:solidFill>
              <a:highlight>
                <a:srgbClr val="C0C0C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 Your concurrent request </a:t>
            </a:r>
            <a:r>
              <a:rPr kumimoji="0" lang="en-US" sz="28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rPr>
              <a:t>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is </a:t>
            </a:r>
            <a:r>
              <a:rPr kumimoji="0" lang="en-US" sz="28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rPr>
              <a:t>8284821</a:t>
            </a:r>
            <a:endParaRPr kumimoji="0" lang="en-US" sz="3600" b="0" i="0" u="none" strike="noStrike" kern="1200" cap="none" spc="0" normalizeH="0" baseline="0" noProof="0" dirty="0">
              <a:ln>
                <a:noFill/>
              </a:ln>
              <a:solidFill>
                <a:srgbClr val="44546A">
                  <a:lumMod val="50000"/>
                </a:srgbClr>
              </a:solidFill>
              <a:effectLst/>
              <a:highlight>
                <a:srgbClr val="FFFA9D"/>
              </a:highlight>
              <a:uLnTx/>
              <a:uFillTx/>
              <a:latin typeface="Calibri" panose="020F0502020204030204"/>
              <a:ea typeface="+mn-ea"/>
              <a:cs typeface="+mn-cs"/>
            </a:endParaRPr>
          </a:p>
          <a:p>
            <a:endParaRPr kumimoji="0" lang="en-US" sz="3600" b="0" i="0" u="none" strike="noStrike" kern="1200" cap="none" spc="0" normalizeH="0" baseline="0" noProof="0" dirty="0">
              <a:ln>
                <a:noFill/>
              </a:ln>
              <a:solidFill>
                <a:srgbClr val="44546A">
                  <a:lumMod val="50000"/>
                </a:srgbClr>
              </a:solidFill>
              <a:effectLst/>
              <a:highlight>
                <a:srgbClr val="C0C0C0"/>
              </a:highligh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5F49FCB0-69F0-4F68-F3AB-AE1274C164B9}"/>
              </a:ext>
            </a:extLst>
          </p:cNvPr>
          <p:cNvPicPr>
            <a:picLocks noChangeAspect="1"/>
          </p:cNvPicPr>
          <p:nvPr/>
        </p:nvPicPr>
        <p:blipFill>
          <a:blip r:embed="rId2">
            <a:extLst>
              <a:ext uri="{28A0092B-C50C-407E-A947-70E740481C1C}">
                <a14:useLocalDpi xmlns:a14="http://schemas.microsoft.com/office/drawing/2010/main" val="0"/>
              </a:ext>
            </a:extLst>
          </a:blip>
          <a:srcRect l="28900" t="3614" r="22076" b="12282"/>
          <a:stretch/>
        </p:blipFill>
        <p:spPr>
          <a:xfrm>
            <a:off x="6231760" y="535167"/>
            <a:ext cx="5760001" cy="5944670"/>
          </a:xfrm>
          <a:prstGeom prst="rect">
            <a:avLst/>
          </a:prstGeom>
          <a:ln w="38100">
            <a:solidFill>
              <a:schemeClr val="tx1"/>
            </a:solidFill>
          </a:ln>
        </p:spPr>
      </p:pic>
    </p:spTree>
    <p:extLst>
      <p:ext uri="{BB962C8B-B14F-4D97-AF65-F5344CB8AC3E}">
        <p14:creationId xmlns:p14="http://schemas.microsoft.com/office/powerpoint/2010/main" val="157268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7F5F3-EBAC-4371-5829-C3F63F4A18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F65C096-0B6F-0D78-B568-28240F815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06C52802-298C-2216-D3F1-E27564FC4458}"/>
              </a:ext>
            </a:extLst>
          </p:cNvPr>
          <p:cNvSpPr/>
          <p:nvPr/>
        </p:nvSpPr>
        <p:spPr>
          <a:xfrm rot="16481720">
            <a:off x="-487682"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E459DD9C-9CC2-DFC3-7C48-88C7BA8B9350}"/>
              </a:ext>
            </a:extLst>
          </p:cNvPr>
          <p:cNvSpPr/>
          <p:nvPr/>
        </p:nvSpPr>
        <p:spPr>
          <a:xfrm>
            <a:off x="-846243" y="3099275"/>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DA4369DC-53C8-C567-9211-7219BAB8344E}"/>
              </a:ext>
            </a:extLst>
          </p:cNvPr>
          <p:cNvSpPr/>
          <p:nvPr/>
        </p:nvSpPr>
        <p:spPr>
          <a:xfrm rot="16481720">
            <a:off x="497070"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D9AAFB92-C593-20F2-518E-88707FEB6A0B}"/>
              </a:ext>
            </a:extLst>
          </p:cNvPr>
          <p:cNvSpPr/>
          <p:nvPr/>
        </p:nvSpPr>
        <p:spPr>
          <a:xfrm>
            <a:off x="-753419" y="3966752"/>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794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AB0A7-F2A2-CE86-13EE-3281498439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BF2FE1-5331-F0EF-76DE-43121A11A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720E85AB-D4B2-37E7-3C22-9701030543A3}"/>
              </a:ext>
            </a:extLst>
          </p:cNvPr>
          <p:cNvSpPr/>
          <p:nvPr/>
        </p:nvSpPr>
        <p:spPr>
          <a:xfrm rot="16481720">
            <a:off x="-5590412" y="4368996"/>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a:extLst>
              <a:ext uri="{FF2B5EF4-FFF2-40B4-BE49-F238E27FC236}">
                <a16:creationId xmlns:a16="http://schemas.microsoft.com/office/drawing/2014/main" id="{98F3009D-7D6C-86EA-2C3E-1D8382FE2C7A}"/>
              </a:ext>
            </a:extLst>
          </p:cNvPr>
          <p:cNvSpPr/>
          <p:nvPr/>
        </p:nvSpPr>
        <p:spPr>
          <a:xfrm>
            <a:off x="-433648" y="594584"/>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F29578B4-F963-F2B7-1300-5AA1F648C605}"/>
              </a:ext>
            </a:extLst>
          </p:cNvPr>
          <p:cNvSpPr/>
          <p:nvPr/>
        </p:nvSpPr>
        <p:spPr>
          <a:xfrm rot="16481720">
            <a:off x="4768412"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669748FD-1829-8148-1BA7-3DFE2A55194D}"/>
              </a:ext>
            </a:extLst>
          </p:cNvPr>
          <p:cNvSpPr/>
          <p:nvPr/>
        </p:nvSpPr>
        <p:spPr>
          <a:xfrm>
            <a:off x="-340824" y="5603966"/>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344CB9B-5359-BBE6-4D42-50C2E7063205}"/>
              </a:ext>
            </a:extLst>
          </p:cNvPr>
          <p:cNvSpPr txBox="1"/>
          <p:nvPr/>
        </p:nvSpPr>
        <p:spPr>
          <a:xfrm>
            <a:off x="1474113" y="1615990"/>
            <a:ext cx="8949423" cy="46474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strike="noStrike" kern="1200" cap="none" spc="0" normalizeH="0" baseline="0" noProof="0" dirty="0">
                <a:ln>
                  <a:noFill/>
                </a:ln>
                <a:solidFill>
                  <a:prstClr val="black"/>
                </a:solidFill>
                <a:effectLst/>
                <a:uLnTx/>
                <a:uFillTx/>
                <a:latin typeface="Cooper Black" panose="0208090404030B020404" pitchFamily="18" charset="0"/>
                <a:ea typeface="+mn-ea"/>
                <a:cs typeface="+mn-cs"/>
              </a:rPr>
              <a:t>•	The Periodic Journal is used to enter the transaction details in a periodic 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strike="noStrike" kern="1200" cap="none" spc="0" normalizeH="0" baseline="0" noProof="0" dirty="0">
                <a:ln>
                  <a:noFill/>
                </a:ln>
                <a:solidFill>
                  <a:prstClr val="black"/>
                </a:solidFill>
                <a:effectLst/>
                <a:uLnTx/>
                <a:uFillTx/>
                <a:latin typeface="Cooper Black" panose="0208090404030B020404" pitchFamily="18" charset="0"/>
                <a:ea typeface="+mn-ea"/>
                <a:cs typeface="+mn-cs"/>
              </a:rPr>
              <a:t>•	Ex: at the end of each month, the user creates the same transactions to close the month. He uses the same transactions with the same account numbers and same currencies, so he creates the periodic journals to be used periodically and save time and effort. All he has to do at the end of the month is to post the journal.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spTree>
    <p:extLst>
      <p:ext uri="{BB962C8B-B14F-4D97-AF65-F5344CB8AC3E}">
        <p14:creationId xmlns:p14="http://schemas.microsoft.com/office/powerpoint/2010/main" val="233033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28A73-F151-2EC2-F03F-C77BAB3CC35B}"/>
            </a:ext>
          </a:extLst>
        </p:cNvPr>
        <p:cNvGrpSpPr/>
        <p:nvPr/>
      </p:nvGrpSpPr>
      <p:grpSpPr>
        <a:xfrm>
          <a:off x="0" y="0"/>
          <a:ext cx="0" cy="0"/>
          <a:chOff x="0" y="0"/>
          <a:chExt cx="0" cy="0"/>
        </a:xfrm>
      </p:grpSpPr>
      <p:sp>
        <p:nvSpPr>
          <p:cNvPr id="69" name="Freeform: Shape 68">
            <a:extLst>
              <a:ext uri="{FF2B5EF4-FFF2-40B4-BE49-F238E27FC236}">
                <a16:creationId xmlns:a16="http://schemas.microsoft.com/office/drawing/2014/main" id="{9075B708-4E86-48D8-DA06-891746985373}"/>
              </a:ext>
            </a:extLst>
          </p:cNvPr>
          <p:cNvSpPr/>
          <p:nvPr/>
        </p:nvSpPr>
        <p:spPr>
          <a:xfrm>
            <a:off x="-3485307" y="1996933"/>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0120E497-1308-B3C9-33AF-D5BDA0C5D2D2}"/>
              </a:ext>
            </a:extLst>
          </p:cNvPr>
          <p:cNvSpPr/>
          <p:nvPr/>
        </p:nvSpPr>
        <p:spPr>
          <a:xfrm>
            <a:off x="-354308" y="-3941240"/>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FDDBFCB2-7B59-F654-8FA1-C6FCD9DB0C13}"/>
              </a:ext>
            </a:extLst>
          </p:cNvPr>
          <p:cNvSpPr/>
          <p:nvPr/>
        </p:nvSpPr>
        <p:spPr>
          <a:xfrm>
            <a:off x="9797144" y="-4279320"/>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69F1E843-E886-4DBE-CBFA-19D9A6DFA4FA}"/>
              </a:ext>
            </a:extLst>
          </p:cNvPr>
          <p:cNvSpPr/>
          <p:nvPr/>
        </p:nvSpPr>
        <p:spPr>
          <a:xfrm>
            <a:off x="11280878" y="6858000"/>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031C9E38-F131-3A43-3C3A-4D60E5C497EF}"/>
              </a:ext>
            </a:extLst>
          </p:cNvPr>
          <p:cNvSpPr/>
          <p:nvPr/>
        </p:nvSpPr>
        <p:spPr>
          <a:xfrm>
            <a:off x="1066682" y="8826806"/>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4700AD0F-55C3-4249-ED63-54CCE9C97C43}"/>
              </a:ext>
            </a:extLst>
          </p:cNvPr>
          <p:cNvGrpSpPr/>
          <p:nvPr/>
        </p:nvGrpSpPr>
        <p:grpSpPr>
          <a:xfrm>
            <a:off x="-5247050" y="-1461654"/>
            <a:ext cx="2711175" cy="1327987"/>
            <a:chOff x="527054" y="-38769"/>
            <a:chExt cx="3565606" cy="1746504"/>
          </a:xfrm>
        </p:grpSpPr>
        <p:sp>
          <p:nvSpPr>
            <p:cNvPr id="77" name="TextBox 76">
              <a:extLst>
                <a:ext uri="{FF2B5EF4-FFF2-40B4-BE49-F238E27FC236}">
                  <a16:creationId xmlns:a16="http://schemas.microsoft.com/office/drawing/2014/main" id="{3B90E9E5-7B8F-F295-3AEB-D19A11A9CD45}"/>
                </a:ext>
              </a:extLst>
            </p:cNvPr>
            <p:cNvSpPr txBox="1"/>
            <p:nvPr/>
          </p:nvSpPr>
          <p:spPr>
            <a:xfrm>
              <a:off x="527054" y="274614"/>
              <a:ext cx="2521545" cy="461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78" name="TextBox 77">
              <a:extLst>
                <a:ext uri="{FF2B5EF4-FFF2-40B4-BE49-F238E27FC236}">
                  <a16:creationId xmlns:a16="http://schemas.microsoft.com/office/drawing/2014/main" id="{66E6D2D7-3126-3785-5FE3-D80DA80316AA}"/>
                </a:ext>
              </a:extLst>
            </p:cNvPr>
            <p:cNvSpPr txBox="1"/>
            <p:nvPr/>
          </p:nvSpPr>
          <p:spPr>
            <a:xfrm>
              <a:off x="527054" y="736280"/>
              <a:ext cx="2521545" cy="9714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80" name="TextBox 79">
              <a:extLst>
                <a:ext uri="{FF2B5EF4-FFF2-40B4-BE49-F238E27FC236}">
                  <a16:creationId xmlns:a16="http://schemas.microsoft.com/office/drawing/2014/main" id="{C147931C-76A2-3626-4505-ABC7D87FC802}"/>
                </a:ext>
              </a:extLst>
            </p:cNvPr>
            <p:cNvSpPr txBox="1"/>
            <p:nvPr/>
          </p:nvSpPr>
          <p:spPr>
            <a:xfrm>
              <a:off x="2902690" y="-38769"/>
              <a:ext cx="118997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1</a:t>
              </a:r>
            </a:p>
          </p:txBody>
        </p:sp>
      </p:grpSp>
      <p:grpSp>
        <p:nvGrpSpPr>
          <p:cNvPr id="91" name="Group 90">
            <a:extLst>
              <a:ext uri="{FF2B5EF4-FFF2-40B4-BE49-F238E27FC236}">
                <a16:creationId xmlns:a16="http://schemas.microsoft.com/office/drawing/2014/main" id="{890846C6-E10F-DEFB-1C54-6A3C6E9B1298}"/>
              </a:ext>
            </a:extLst>
          </p:cNvPr>
          <p:cNvGrpSpPr/>
          <p:nvPr/>
        </p:nvGrpSpPr>
        <p:grpSpPr>
          <a:xfrm>
            <a:off x="-7134710" y="2479058"/>
            <a:ext cx="2711175" cy="1569660"/>
            <a:chOff x="527054" y="-38769"/>
            <a:chExt cx="3565606" cy="2064341"/>
          </a:xfrm>
        </p:grpSpPr>
        <p:sp>
          <p:nvSpPr>
            <p:cNvPr id="92" name="TextBox 91">
              <a:extLst>
                <a:ext uri="{FF2B5EF4-FFF2-40B4-BE49-F238E27FC236}">
                  <a16:creationId xmlns:a16="http://schemas.microsoft.com/office/drawing/2014/main" id="{DFCFB20D-A48B-6FEE-4482-F17E85EDDA5A}"/>
                </a:ext>
              </a:extLst>
            </p:cNvPr>
            <p:cNvSpPr txBox="1"/>
            <p:nvPr/>
          </p:nvSpPr>
          <p:spPr>
            <a:xfrm>
              <a:off x="527054" y="274614"/>
              <a:ext cx="2521545" cy="461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93" name="TextBox 92">
              <a:extLst>
                <a:ext uri="{FF2B5EF4-FFF2-40B4-BE49-F238E27FC236}">
                  <a16:creationId xmlns:a16="http://schemas.microsoft.com/office/drawing/2014/main" id="{50B357E8-FB5E-4EDF-4AB0-1E4E63F7DD21}"/>
                </a:ext>
              </a:extLst>
            </p:cNvPr>
            <p:cNvSpPr txBox="1"/>
            <p:nvPr/>
          </p:nvSpPr>
          <p:spPr>
            <a:xfrm>
              <a:off x="527054" y="736280"/>
              <a:ext cx="2521545" cy="9714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94" name="TextBox 93">
              <a:extLst>
                <a:ext uri="{FF2B5EF4-FFF2-40B4-BE49-F238E27FC236}">
                  <a16:creationId xmlns:a16="http://schemas.microsoft.com/office/drawing/2014/main" id="{D535C100-136E-F36C-931F-9046B3D34740}"/>
                </a:ext>
              </a:extLst>
            </p:cNvPr>
            <p:cNvSpPr txBox="1"/>
            <p:nvPr/>
          </p:nvSpPr>
          <p:spPr>
            <a:xfrm>
              <a:off x="290269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2</a:t>
              </a:r>
            </a:p>
          </p:txBody>
        </p:sp>
      </p:grpSp>
      <p:grpSp>
        <p:nvGrpSpPr>
          <p:cNvPr id="95" name="Group 94">
            <a:extLst>
              <a:ext uri="{FF2B5EF4-FFF2-40B4-BE49-F238E27FC236}">
                <a16:creationId xmlns:a16="http://schemas.microsoft.com/office/drawing/2014/main" id="{8E9C02CC-1148-67F1-AED5-7D4A4A8213A3}"/>
              </a:ext>
            </a:extLst>
          </p:cNvPr>
          <p:cNvGrpSpPr/>
          <p:nvPr/>
        </p:nvGrpSpPr>
        <p:grpSpPr>
          <a:xfrm>
            <a:off x="-4319925" y="9415511"/>
            <a:ext cx="2711175" cy="1569660"/>
            <a:chOff x="527054" y="-38769"/>
            <a:chExt cx="3565606" cy="2064341"/>
          </a:xfrm>
        </p:grpSpPr>
        <p:sp>
          <p:nvSpPr>
            <p:cNvPr id="96" name="TextBox 95">
              <a:extLst>
                <a:ext uri="{FF2B5EF4-FFF2-40B4-BE49-F238E27FC236}">
                  <a16:creationId xmlns:a16="http://schemas.microsoft.com/office/drawing/2014/main" id="{C2D64995-8548-27E3-FCD2-5A2717205C3D}"/>
                </a:ext>
              </a:extLst>
            </p:cNvPr>
            <p:cNvSpPr txBox="1"/>
            <p:nvPr/>
          </p:nvSpPr>
          <p:spPr>
            <a:xfrm>
              <a:off x="527054" y="274614"/>
              <a:ext cx="2521545" cy="461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97" name="TextBox 96">
              <a:extLst>
                <a:ext uri="{FF2B5EF4-FFF2-40B4-BE49-F238E27FC236}">
                  <a16:creationId xmlns:a16="http://schemas.microsoft.com/office/drawing/2014/main" id="{997447F7-1C27-BFAE-50CC-F827913CA5C4}"/>
                </a:ext>
              </a:extLst>
            </p:cNvPr>
            <p:cNvSpPr txBox="1"/>
            <p:nvPr/>
          </p:nvSpPr>
          <p:spPr>
            <a:xfrm>
              <a:off x="527054" y="736280"/>
              <a:ext cx="2521545" cy="9714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98" name="TextBox 97">
              <a:extLst>
                <a:ext uri="{FF2B5EF4-FFF2-40B4-BE49-F238E27FC236}">
                  <a16:creationId xmlns:a16="http://schemas.microsoft.com/office/drawing/2014/main" id="{4DBBFD43-0FF6-C538-1048-6A0E1B4C98F1}"/>
                </a:ext>
              </a:extLst>
            </p:cNvPr>
            <p:cNvSpPr txBox="1"/>
            <p:nvPr/>
          </p:nvSpPr>
          <p:spPr>
            <a:xfrm>
              <a:off x="290269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3</a:t>
              </a:r>
            </a:p>
          </p:txBody>
        </p:sp>
      </p:grpSp>
      <p:grpSp>
        <p:nvGrpSpPr>
          <p:cNvPr id="111" name="Group 110">
            <a:extLst>
              <a:ext uri="{FF2B5EF4-FFF2-40B4-BE49-F238E27FC236}">
                <a16:creationId xmlns:a16="http://schemas.microsoft.com/office/drawing/2014/main" id="{BA6DD1D8-98EC-36F8-4FAC-658C3FB7822B}"/>
              </a:ext>
            </a:extLst>
          </p:cNvPr>
          <p:cNvGrpSpPr/>
          <p:nvPr/>
        </p:nvGrpSpPr>
        <p:grpSpPr>
          <a:xfrm>
            <a:off x="13578568" y="-2617509"/>
            <a:ext cx="2652450" cy="1569660"/>
            <a:chOff x="-185160" y="-38769"/>
            <a:chExt cx="3488374" cy="2064341"/>
          </a:xfrm>
        </p:grpSpPr>
        <p:sp>
          <p:nvSpPr>
            <p:cNvPr id="112" name="TextBox 111">
              <a:extLst>
                <a:ext uri="{FF2B5EF4-FFF2-40B4-BE49-F238E27FC236}">
                  <a16:creationId xmlns:a16="http://schemas.microsoft.com/office/drawing/2014/main" id="{950B2E68-B7B2-4949-13A8-5D6E8BFE34A9}"/>
                </a:ext>
              </a:extLst>
            </p:cNvPr>
            <p:cNvSpPr txBox="1"/>
            <p:nvPr/>
          </p:nvSpPr>
          <p:spPr>
            <a:xfrm>
              <a:off x="781669" y="274615"/>
              <a:ext cx="2521545"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113" name="TextBox 112">
              <a:extLst>
                <a:ext uri="{FF2B5EF4-FFF2-40B4-BE49-F238E27FC236}">
                  <a16:creationId xmlns:a16="http://schemas.microsoft.com/office/drawing/2014/main" id="{0E0F9AAF-38E7-45EE-1C8F-A46B2568AEB6}"/>
                </a:ext>
              </a:extLst>
            </p:cNvPr>
            <p:cNvSpPr txBox="1"/>
            <p:nvPr/>
          </p:nvSpPr>
          <p:spPr>
            <a:xfrm>
              <a:off x="774771" y="748111"/>
              <a:ext cx="2521545" cy="9714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114" name="TextBox 113">
              <a:extLst>
                <a:ext uri="{FF2B5EF4-FFF2-40B4-BE49-F238E27FC236}">
                  <a16:creationId xmlns:a16="http://schemas.microsoft.com/office/drawing/2014/main" id="{D72A67C9-7A82-C93E-5444-D2AA80A64262}"/>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5</a:t>
              </a:r>
            </a:p>
          </p:txBody>
        </p:sp>
      </p:grpSp>
      <p:grpSp>
        <p:nvGrpSpPr>
          <p:cNvPr id="115" name="Group 114">
            <a:extLst>
              <a:ext uri="{FF2B5EF4-FFF2-40B4-BE49-F238E27FC236}">
                <a16:creationId xmlns:a16="http://schemas.microsoft.com/office/drawing/2014/main" id="{BA2A137C-EAA7-3342-81D7-5672BA61D7A2}"/>
              </a:ext>
            </a:extLst>
          </p:cNvPr>
          <p:cNvGrpSpPr/>
          <p:nvPr/>
        </p:nvGrpSpPr>
        <p:grpSpPr>
          <a:xfrm>
            <a:off x="11228881" y="11367291"/>
            <a:ext cx="2652450" cy="1569660"/>
            <a:chOff x="-185160" y="-38769"/>
            <a:chExt cx="3488374" cy="2064341"/>
          </a:xfrm>
        </p:grpSpPr>
        <p:sp>
          <p:nvSpPr>
            <p:cNvPr id="116" name="TextBox 115">
              <a:extLst>
                <a:ext uri="{FF2B5EF4-FFF2-40B4-BE49-F238E27FC236}">
                  <a16:creationId xmlns:a16="http://schemas.microsoft.com/office/drawing/2014/main" id="{56117121-3B87-BC57-3CF2-8E47FF55BB9A}"/>
                </a:ext>
              </a:extLst>
            </p:cNvPr>
            <p:cNvSpPr txBox="1"/>
            <p:nvPr/>
          </p:nvSpPr>
          <p:spPr>
            <a:xfrm>
              <a:off x="781669" y="274615"/>
              <a:ext cx="2521545" cy="607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Money</a:t>
              </a:r>
            </a:p>
          </p:txBody>
        </p:sp>
        <p:sp>
          <p:nvSpPr>
            <p:cNvPr id="117" name="TextBox 116">
              <a:extLst>
                <a:ext uri="{FF2B5EF4-FFF2-40B4-BE49-F238E27FC236}">
                  <a16:creationId xmlns:a16="http://schemas.microsoft.com/office/drawing/2014/main" id="{8D7C0E0E-5111-17DB-8ED0-FF9751A799BC}"/>
                </a:ext>
              </a:extLst>
            </p:cNvPr>
            <p:cNvSpPr txBox="1"/>
            <p:nvPr/>
          </p:nvSpPr>
          <p:spPr>
            <a:xfrm>
              <a:off x="774771" y="748111"/>
              <a:ext cx="2521545" cy="9714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Ajd</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aljfh</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laj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fnfm</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j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m,gfs</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nj</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nvsfjdk</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v </a:t>
              </a:r>
              <a:r>
                <a:rPr kumimoji="0" lang="en-US" sz="1400" b="0" i="0" u="none" strike="noStrike" kern="1200" cap="none" spc="0" normalizeH="0" baseline="0" noProof="0" dirty="0" err="1">
                  <a:ln>
                    <a:noFill/>
                  </a:ln>
                  <a:solidFill>
                    <a:srgbClr val="44546A">
                      <a:lumMod val="50000"/>
                    </a:srgbClr>
                  </a:solidFill>
                  <a:effectLst/>
                  <a:uLnTx/>
                  <a:uFillTx/>
                  <a:latin typeface="Calibri" panose="020F0502020204030204"/>
                  <a:ea typeface="+mn-ea"/>
                  <a:cs typeface="+mn-cs"/>
                </a:rPr>
                <a:t>vnfjsldvn</a:t>
              </a: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a:t>
              </a:r>
            </a:p>
          </p:txBody>
        </p:sp>
        <p:sp>
          <p:nvSpPr>
            <p:cNvPr id="118" name="TextBox 117">
              <a:extLst>
                <a:ext uri="{FF2B5EF4-FFF2-40B4-BE49-F238E27FC236}">
                  <a16:creationId xmlns:a16="http://schemas.microsoft.com/office/drawing/2014/main" id="{E212836B-EEAA-3E7E-38B1-DD8CB3F65A00}"/>
                </a:ext>
              </a:extLst>
            </p:cNvPr>
            <p:cNvSpPr txBox="1"/>
            <p:nvPr/>
          </p:nvSpPr>
          <p:spPr>
            <a:xfrm>
              <a:off x="-185160" y="-38769"/>
              <a:ext cx="1189970" cy="20643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4</a:t>
              </a:r>
            </a:p>
          </p:txBody>
        </p:sp>
      </p:grpSp>
      <p:sp>
        <p:nvSpPr>
          <p:cNvPr id="119" name="TextBox 118">
            <a:extLst>
              <a:ext uri="{FF2B5EF4-FFF2-40B4-BE49-F238E27FC236}">
                <a16:creationId xmlns:a16="http://schemas.microsoft.com/office/drawing/2014/main" id="{C3F88DA7-701E-49E5-61E0-509960551241}"/>
              </a:ext>
            </a:extLst>
          </p:cNvPr>
          <p:cNvSpPr txBox="1"/>
          <p:nvPr/>
        </p:nvSpPr>
        <p:spPr>
          <a:xfrm>
            <a:off x="16928156" y="2279632"/>
            <a:ext cx="191730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Title</a:t>
            </a:r>
          </a:p>
        </p:txBody>
      </p:sp>
      <p:sp>
        <p:nvSpPr>
          <p:cNvPr id="2" name="Rectangle 1">
            <a:extLst>
              <a:ext uri="{FF2B5EF4-FFF2-40B4-BE49-F238E27FC236}">
                <a16:creationId xmlns:a16="http://schemas.microsoft.com/office/drawing/2014/main" id="{785E06E8-DCAB-D064-F2B9-7F25A7E4DF67}"/>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4A55908-E94C-326C-4D5F-921FBB20C2AD}"/>
              </a:ext>
            </a:extLst>
          </p:cNvPr>
          <p:cNvSpPr txBox="1"/>
          <p:nvPr/>
        </p:nvSpPr>
        <p:spPr>
          <a:xfrm>
            <a:off x="4253781" y="2633380"/>
            <a:ext cx="3684437" cy="15081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Reports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(4)</a:t>
            </a:r>
          </a:p>
        </p:txBody>
      </p:sp>
    </p:spTree>
    <p:extLst>
      <p:ext uri="{BB962C8B-B14F-4D97-AF65-F5344CB8AC3E}">
        <p14:creationId xmlns:p14="http://schemas.microsoft.com/office/powerpoint/2010/main" val="66398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ED363-B417-72B1-80BD-B23AC634D0D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977F647-8368-57F4-8144-C25385C56064}"/>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B42944A9-67BC-6CBA-0424-4453285D1D83}"/>
              </a:ext>
            </a:extLst>
          </p:cNvPr>
          <p:cNvSpPr/>
          <p:nvPr/>
        </p:nvSpPr>
        <p:spPr>
          <a:xfrm>
            <a:off x="3876826" y="2329448"/>
            <a:ext cx="1898864" cy="2864134"/>
          </a:xfrm>
          <a:custGeom>
            <a:avLst/>
            <a:gdLst>
              <a:gd name="connsiteX0" fmla="*/ 45174 w 768543"/>
              <a:gd name="connsiteY0" fmla="*/ 721624 h 1159225"/>
              <a:gd name="connsiteX1" fmla="*/ 59842 w 768543"/>
              <a:gd name="connsiteY1" fmla="*/ 752803 h 1159225"/>
              <a:gd name="connsiteX2" fmla="*/ 252430 w 768543"/>
              <a:gd name="connsiteY2" fmla="*/ 863163 h 1159225"/>
              <a:gd name="connsiteX3" fmla="*/ 308453 w 768543"/>
              <a:gd name="connsiteY3" fmla="*/ 870901 h 1159225"/>
              <a:gd name="connsiteX4" fmla="*/ 298500 w 768543"/>
              <a:gd name="connsiteY4" fmla="*/ 926572 h 1159225"/>
              <a:gd name="connsiteX5" fmla="*/ 323044 w 768543"/>
              <a:gd name="connsiteY5" fmla="*/ 1111794 h 1159225"/>
              <a:gd name="connsiteX6" fmla="*/ 362640 w 768543"/>
              <a:gd name="connsiteY6" fmla="*/ 1159225 h 1159225"/>
              <a:gd name="connsiteX7" fmla="*/ 263603 w 768543"/>
              <a:gd name="connsiteY7" fmla="*/ 1077513 h 1159225"/>
              <a:gd name="connsiteX8" fmla="*/ 70726 w 768543"/>
              <a:gd name="connsiteY8" fmla="*/ 791438 h 1159225"/>
              <a:gd name="connsiteX9" fmla="*/ 680385 w 768543"/>
              <a:gd name="connsiteY9" fmla="*/ 138844 h 1159225"/>
              <a:gd name="connsiteX10" fmla="*/ 608754 w 768543"/>
              <a:gd name="connsiteY10" fmla="*/ 229514 h 1159225"/>
              <a:gd name="connsiteX11" fmla="*/ 544656 w 768543"/>
              <a:gd name="connsiteY11" fmla="*/ 325659 h 1159225"/>
              <a:gd name="connsiteX12" fmla="*/ 547314 w 768543"/>
              <a:gd name="connsiteY12" fmla="*/ 259736 h 1159225"/>
              <a:gd name="connsiteX13" fmla="*/ 555840 w 768543"/>
              <a:gd name="connsiteY13" fmla="*/ 191071 h 1159225"/>
              <a:gd name="connsiteX14" fmla="*/ 618510 w 768543"/>
              <a:gd name="connsiteY14" fmla="*/ 161743 h 1159225"/>
              <a:gd name="connsiteX15" fmla="*/ 586050 w 768543"/>
              <a:gd name="connsiteY15" fmla="*/ 9000 h 1159225"/>
              <a:gd name="connsiteX16" fmla="*/ 669329 w 768543"/>
              <a:gd name="connsiteY16" fmla="*/ 17387 h 1159225"/>
              <a:gd name="connsiteX17" fmla="*/ 768543 w 768543"/>
              <a:gd name="connsiteY17" fmla="*/ 36532 h 1159225"/>
              <a:gd name="connsiteX18" fmla="*/ 721284 w 768543"/>
              <a:gd name="connsiteY18" fmla="*/ 87072 h 1159225"/>
              <a:gd name="connsiteX19" fmla="*/ 680385 w 768543"/>
              <a:gd name="connsiteY19" fmla="*/ 138843 h 1159225"/>
              <a:gd name="connsiteX20" fmla="*/ 618510 w 768543"/>
              <a:gd name="connsiteY20" fmla="*/ 161742 h 1159225"/>
              <a:gd name="connsiteX21" fmla="*/ 555840 w 768543"/>
              <a:gd name="connsiteY21" fmla="*/ 191070 h 1159225"/>
              <a:gd name="connsiteX22" fmla="*/ 568291 w 768543"/>
              <a:gd name="connsiteY22" fmla="*/ 90795 h 1159225"/>
              <a:gd name="connsiteX23" fmla="*/ 513676 w 768543"/>
              <a:gd name="connsiteY23" fmla="*/ 1713 h 1159225"/>
              <a:gd name="connsiteX24" fmla="*/ 586049 w 768543"/>
              <a:gd name="connsiteY24" fmla="*/ 9001 h 1159225"/>
              <a:gd name="connsiteX25" fmla="*/ 568290 w 768543"/>
              <a:gd name="connsiteY25" fmla="*/ 90796 h 1159225"/>
              <a:gd name="connsiteX26" fmla="*/ 555839 w 768543"/>
              <a:gd name="connsiteY26" fmla="*/ 191071 h 1159225"/>
              <a:gd name="connsiteX27" fmla="*/ 547313 w 768543"/>
              <a:gd name="connsiteY27" fmla="*/ 259735 h 1159225"/>
              <a:gd name="connsiteX28" fmla="*/ 544655 w 768543"/>
              <a:gd name="connsiteY28" fmla="*/ 325658 h 1159225"/>
              <a:gd name="connsiteX29" fmla="*/ 508057 w 768543"/>
              <a:gd name="connsiteY29" fmla="*/ 380553 h 1159225"/>
              <a:gd name="connsiteX30" fmla="*/ 474594 w 768543"/>
              <a:gd name="connsiteY30" fmla="*/ 441116 h 1159225"/>
              <a:gd name="connsiteX31" fmla="*/ 425727 w 768543"/>
              <a:gd name="connsiteY31" fmla="*/ 352675 h 1159225"/>
              <a:gd name="connsiteX32" fmla="*/ 392017 w 768543"/>
              <a:gd name="connsiteY32" fmla="*/ 276064 h 1159225"/>
              <a:gd name="connsiteX33" fmla="*/ 392017 w 768543"/>
              <a:gd name="connsiteY33" fmla="*/ 276064 h 1159225"/>
              <a:gd name="connsiteX34" fmla="*/ 425727 w 768543"/>
              <a:gd name="connsiteY34" fmla="*/ 352676 h 1159225"/>
              <a:gd name="connsiteX35" fmla="*/ 474594 w 768543"/>
              <a:gd name="connsiteY35" fmla="*/ 441117 h 1159225"/>
              <a:gd name="connsiteX36" fmla="*/ 425727 w 768543"/>
              <a:gd name="connsiteY36" fmla="*/ 529558 h 1159225"/>
              <a:gd name="connsiteX37" fmla="*/ 392016 w 768543"/>
              <a:gd name="connsiteY37" fmla="*/ 606171 h 1159225"/>
              <a:gd name="connsiteX38" fmla="*/ 392017 w 768543"/>
              <a:gd name="connsiteY38" fmla="*/ 606171 h 1159225"/>
              <a:gd name="connsiteX39" fmla="*/ 362722 w 768543"/>
              <a:gd name="connsiteY39" fmla="*/ 672749 h 1159225"/>
              <a:gd name="connsiteX40" fmla="*/ 319994 w 768543"/>
              <a:gd name="connsiteY40" fmla="*/ 806346 h 1159225"/>
              <a:gd name="connsiteX41" fmla="*/ 308454 w 768543"/>
              <a:gd name="connsiteY41" fmla="*/ 870901 h 1159225"/>
              <a:gd name="connsiteX42" fmla="*/ 252431 w 768543"/>
              <a:gd name="connsiteY42" fmla="*/ 863163 h 1159225"/>
              <a:gd name="connsiteX43" fmla="*/ 59843 w 768543"/>
              <a:gd name="connsiteY43" fmla="*/ 752803 h 1159225"/>
              <a:gd name="connsiteX44" fmla="*/ 45175 w 768543"/>
              <a:gd name="connsiteY44" fmla="*/ 721624 h 1159225"/>
              <a:gd name="connsiteX45" fmla="*/ 43777 w 768543"/>
              <a:gd name="connsiteY45" fmla="*/ 717806 h 1159225"/>
              <a:gd name="connsiteX46" fmla="*/ 40462 w 768543"/>
              <a:gd name="connsiteY46" fmla="*/ 708749 h 1159225"/>
              <a:gd name="connsiteX47" fmla="*/ 0 w 768543"/>
              <a:gd name="connsiteY47" fmla="*/ 441117 h 1159225"/>
              <a:gd name="connsiteX48" fmla="*/ 40462 w 768543"/>
              <a:gd name="connsiteY48" fmla="*/ 173485 h 1159225"/>
              <a:gd name="connsiteX49" fmla="*/ 43775 w 768543"/>
              <a:gd name="connsiteY49" fmla="*/ 164435 h 1159225"/>
              <a:gd name="connsiteX50" fmla="*/ 43776 w 768543"/>
              <a:gd name="connsiteY50" fmla="*/ 164429 h 1159225"/>
              <a:gd name="connsiteX51" fmla="*/ 45174 w 768543"/>
              <a:gd name="connsiteY51" fmla="*/ 160610 h 1159225"/>
              <a:gd name="connsiteX52" fmla="*/ 59842 w 768543"/>
              <a:gd name="connsiteY52" fmla="*/ 129431 h 1159225"/>
              <a:gd name="connsiteX53" fmla="*/ 252430 w 768543"/>
              <a:gd name="connsiteY53" fmla="*/ 19071 h 1159225"/>
              <a:gd name="connsiteX54" fmla="*/ 308453 w 768543"/>
              <a:gd name="connsiteY54" fmla="*/ 11333 h 1159225"/>
              <a:gd name="connsiteX55" fmla="*/ 373414 w 768543"/>
              <a:gd name="connsiteY55" fmla="*/ 2360 h 1159225"/>
              <a:gd name="connsiteX56" fmla="*/ 513676 w 768543"/>
              <a:gd name="connsiteY56" fmla="*/ 1713 h 115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543" h="1159225">
                <a:moveTo>
                  <a:pt x="45174" y="721624"/>
                </a:moveTo>
                <a:lnTo>
                  <a:pt x="59842" y="752803"/>
                </a:lnTo>
                <a:cubicBezTo>
                  <a:pt x="93152" y="805605"/>
                  <a:pt x="160724" y="842616"/>
                  <a:pt x="252430" y="863163"/>
                </a:cubicBezTo>
                <a:lnTo>
                  <a:pt x="308453" y="870901"/>
                </a:lnTo>
                <a:lnTo>
                  <a:pt x="298500" y="926572"/>
                </a:lnTo>
                <a:cubicBezTo>
                  <a:pt x="291462" y="1001426"/>
                  <a:pt x="299219" y="1064846"/>
                  <a:pt x="323044" y="1111794"/>
                </a:cubicBezTo>
                <a:lnTo>
                  <a:pt x="362640" y="1159225"/>
                </a:lnTo>
                <a:lnTo>
                  <a:pt x="263603" y="1077513"/>
                </a:lnTo>
                <a:cubicBezTo>
                  <a:pt x="182169" y="996079"/>
                  <a:pt x="116268" y="899112"/>
                  <a:pt x="70726" y="791438"/>
                </a:cubicBezTo>
                <a:close/>
                <a:moveTo>
                  <a:pt x="680385" y="138844"/>
                </a:moveTo>
                <a:lnTo>
                  <a:pt x="608754" y="229514"/>
                </a:lnTo>
                <a:lnTo>
                  <a:pt x="544656" y="325659"/>
                </a:lnTo>
                <a:lnTo>
                  <a:pt x="547314" y="259736"/>
                </a:lnTo>
                <a:lnTo>
                  <a:pt x="555840" y="191071"/>
                </a:lnTo>
                <a:lnTo>
                  <a:pt x="618510" y="161743"/>
                </a:lnTo>
                <a:close/>
                <a:moveTo>
                  <a:pt x="586050" y="9000"/>
                </a:moveTo>
                <a:lnTo>
                  <a:pt x="669329" y="17387"/>
                </a:lnTo>
                <a:lnTo>
                  <a:pt x="768543" y="36532"/>
                </a:lnTo>
                <a:lnTo>
                  <a:pt x="721284" y="87072"/>
                </a:lnTo>
                <a:lnTo>
                  <a:pt x="680385" y="138843"/>
                </a:lnTo>
                <a:lnTo>
                  <a:pt x="618510" y="161742"/>
                </a:lnTo>
                <a:lnTo>
                  <a:pt x="555840" y="191070"/>
                </a:lnTo>
                <a:lnTo>
                  <a:pt x="568291" y="90795"/>
                </a:lnTo>
                <a:close/>
                <a:moveTo>
                  <a:pt x="513676" y="1713"/>
                </a:moveTo>
                <a:lnTo>
                  <a:pt x="586049" y="9001"/>
                </a:lnTo>
                <a:lnTo>
                  <a:pt x="568290" y="90796"/>
                </a:lnTo>
                <a:lnTo>
                  <a:pt x="555839" y="191071"/>
                </a:lnTo>
                <a:lnTo>
                  <a:pt x="547313" y="259735"/>
                </a:lnTo>
                <a:lnTo>
                  <a:pt x="544655" y="325658"/>
                </a:lnTo>
                <a:lnTo>
                  <a:pt x="508057" y="380553"/>
                </a:lnTo>
                <a:lnTo>
                  <a:pt x="474594" y="441116"/>
                </a:lnTo>
                <a:lnTo>
                  <a:pt x="425727" y="352675"/>
                </a:lnTo>
                <a:lnTo>
                  <a:pt x="392017" y="276064"/>
                </a:lnTo>
                <a:lnTo>
                  <a:pt x="392017" y="276064"/>
                </a:lnTo>
                <a:lnTo>
                  <a:pt x="425727" y="352676"/>
                </a:lnTo>
                <a:lnTo>
                  <a:pt x="474594" y="441117"/>
                </a:lnTo>
                <a:lnTo>
                  <a:pt x="425727" y="529558"/>
                </a:lnTo>
                <a:lnTo>
                  <a:pt x="392016" y="606171"/>
                </a:lnTo>
                <a:lnTo>
                  <a:pt x="392017" y="606171"/>
                </a:lnTo>
                <a:lnTo>
                  <a:pt x="362722" y="672749"/>
                </a:lnTo>
                <a:cubicBezTo>
                  <a:pt x="345046" y="719090"/>
                  <a:pt x="330751" y="763833"/>
                  <a:pt x="319994" y="806346"/>
                </a:cubicBezTo>
                <a:lnTo>
                  <a:pt x="308454" y="870901"/>
                </a:lnTo>
                <a:lnTo>
                  <a:pt x="252431" y="863163"/>
                </a:lnTo>
                <a:cubicBezTo>
                  <a:pt x="160725" y="842616"/>
                  <a:pt x="93153" y="805605"/>
                  <a:pt x="59843" y="752803"/>
                </a:cubicBezTo>
                <a:lnTo>
                  <a:pt x="45175" y="721624"/>
                </a:lnTo>
                <a:lnTo>
                  <a:pt x="43777" y="717806"/>
                </a:lnTo>
                <a:lnTo>
                  <a:pt x="40462" y="708749"/>
                </a:lnTo>
                <a:cubicBezTo>
                  <a:pt x="14166" y="624205"/>
                  <a:pt x="0" y="534315"/>
                  <a:pt x="0" y="441117"/>
                </a:cubicBezTo>
                <a:cubicBezTo>
                  <a:pt x="0" y="347919"/>
                  <a:pt x="14166" y="258030"/>
                  <a:pt x="40462" y="173485"/>
                </a:cubicBezTo>
                <a:lnTo>
                  <a:pt x="43775" y="164435"/>
                </a:lnTo>
                <a:lnTo>
                  <a:pt x="43776" y="164429"/>
                </a:lnTo>
                <a:lnTo>
                  <a:pt x="45174" y="160610"/>
                </a:lnTo>
                <a:lnTo>
                  <a:pt x="59842" y="129431"/>
                </a:lnTo>
                <a:cubicBezTo>
                  <a:pt x="93152" y="76630"/>
                  <a:pt x="160724" y="39619"/>
                  <a:pt x="252430" y="19071"/>
                </a:cubicBezTo>
                <a:lnTo>
                  <a:pt x="308453" y="11333"/>
                </a:lnTo>
                <a:lnTo>
                  <a:pt x="373414" y="2360"/>
                </a:lnTo>
                <a:cubicBezTo>
                  <a:pt x="417171" y="-547"/>
                  <a:pt x="464141" y="-777"/>
                  <a:pt x="513676" y="1713"/>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0D54FA93-21F8-8DE3-7185-D519EAC9207F}"/>
              </a:ext>
            </a:extLst>
          </p:cNvPr>
          <p:cNvSpPr/>
          <p:nvPr/>
        </p:nvSpPr>
        <p:spPr>
          <a:xfrm>
            <a:off x="3996737" y="1212651"/>
            <a:ext cx="2962371" cy="1605862"/>
          </a:xfrm>
          <a:custGeom>
            <a:avLst/>
            <a:gdLst>
              <a:gd name="connsiteX0" fmla="*/ 317466 w 1198985"/>
              <a:gd name="connsiteY0" fmla="*/ 181893 h 649954"/>
              <a:gd name="connsiteX1" fmla="*/ 277870 w 1198985"/>
              <a:gd name="connsiteY1" fmla="*/ 229324 h 649954"/>
              <a:gd name="connsiteX2" fmla="*/ 253326 w 1198985"/>
              <a:gd name="connsiteY2" fmla="*/ 414546 h 649954"/>
              <a:gd name="connsiteX3" fmla="*/ 263279 w 1198985"/>
              <a:gd name="connsiteY3" fmla="*/ 470217 h 649954"/>
              <a:gd name="connsiteX4" fmla="*/ 207256 w 1198985"/>
              <a:gd name="connsiteY4" fmla="*/ 477955 h 649954"/>
              <a:gd name="connsiteX5" fmla="*/ 14668 w 1198985"/>
              <a:gd name="connsiteY5" fmla="*/ 588315 h 649954"/>
              <a:gd name="connsiteX6" fmla="*/ 0 w 1198985"/>
              <a:gd name="connsiteY6" fmla="*/ 619494 h 649954"/>
              <a:gd name="connsiteX7" fmla="*/ 25552 w 1198985"/>
              <a:gd name="connsiteY7" fmla="*/ 549680 h 649954"/>
              <a:gd name="connsiteX8" fmla="*/ 218429 w 1198985"/>
              <a:gd name="connsiteY8" fmla="*/ 263605 h 649954"/>
              <a:gd name="connsiteX9" fmla="*/ 509864 w 1198985"/>
              <a:gd name="connsiteY9" fmla="*/ 153897 h 649954"/>
              <a:gd name="connsiteX10" fmla="*/ 578979 w 1198985"/>
              <a:gd name="connsiteY10" fmla="*/ 177919 h 649954"/>
              <a:gd name="connsiteX11" fmla="*/ 516282 w 1198985"/>
              <a:gd name="connsiteY11" fmla="*/ 155209 h 649954"/>
              <a:gd name="connsiteX12" fmla="*/ 446082 w 1198985"/>
              <a:gd name="connsiteY12" fmla="*/ 143183 h 649954"/>
              <a:gd name="connsiteX13" fmla="*/ 489282 w 1198985"/>
              <a:gd name="connsiteY13" fmla="*/ 149692 h 649954"/>
              <a:gd name="connsiteX14" fmla="*/ 458059 w 1198985"/>
              <a:gd name="connsiteY14" fmla="*/ 143312 h 649954"/>
              <a:gd name="connsiteX15" fmla="*/ 405139 w 1198985"/>
              <a:gd name="connsiteY15" fmla="*/ 142743 h 649954"/>
              <a:gd name="connsiteX16" fmla="*/ 401181 w 1198985"/>
              <a:gd name="connsiteY16" fmla="*/ 143696 h 649954"/>
              <a:gd name="connsiteX17" fmla="*/ 415851 w 1198985"/>
              <a:gd name="connsiteY17" fmla="*/ 142858 h 649954"/>
              <a:gd name="connsiteX18" fmla="*/ 854826 w 1198985"/>
              <a:gd name="connsiteY18" fmla="*/ 0 h 649954"/>
              <a:gd name="connsiteX19" fmla="*/ 1056106 w 1198985"/>
              <a:gd name="connsiteY19" fmla="*/ 153706 h 649954"/>
              <a:gd name="connsiteX20" fmla="*/ 1080778 w 1198985"/>
              <a:gd name="connsiteY20" fmla="*/ 204595 h 649954"/>
              <a:gd name="connsiteX21" fmla="*/ 1022948 w 1198985"/>
              <a:gd name="connsiteY21" fmla="*/ 235519 h 649954"/>
              <a:gd name="connsiteX22" fmla="*/ 909093 w 1198985"/>
              <a:gd name="connsiteY22" fmla="*/ 317440 h 649954"/>
              <a:gd name="connsiteX23" fmla="*/ 854827 w 1198985"/>
              <a:gd name="connsiteY23" fmla="*/ 365876 h 649954"/>
              <a:gd name="connsiteX24" fmla="*/ 800560 w 1198985"/>
              <a:gd name="connsiteY24" fmla="*/ 317440 h 649954"/>
              <a:gd name="connsiteX25" fmla="*/ 686704 w 1198985"/>
              <a:gd name="connsiteY25" fmla="*/ 235519 h 649954"/>
              <a:gd name="connsiteX26" fmla="*/ 628875 w 1198985"/>
              <a:gd name="connsiteY26" fmla="*/ 204595 h 649954"/>
              <a:gd name="connsiteX27" fmla="*/ 653546 w 1198985"/>
              <a:gd name="connsiteY27" fmla="*/ 153706 h 649954"/>
              <a:gd name="connsiteX28" fmla="*/ 698751 w 1198985"/>
              <a:gd name="connsiteY28" fmla="*/ 88750 h 649954"/>
              <a:gd name="connsiteX29" fmla="*/ 698750 w 1198985"/>
              <a:gd name="connsiteY29" fmla="*/ 88751 h 649954"/>
              <a:gd name="connsiteX30" fmla="*/ 653545 w 1198985"/>
              <a:gd name="connsiteY30" fmla="*/ 153707 h 649954"/>
              <a:gd name="connsiteX31" fmla="*/ 628874 w 1198985"/>
              <a:gd name="connsiteY31" fmla="*/ 204595 h 649954"/>
              <a:gd name="connsiteX32" fmla="*/ 628875 w 1198985"/>
              <a:gd name="connsiteY32" fmla="*/ 204596 h 649954"/>
              <a:gd name="connsiteX33" fmla="*/ 686704 w 1198985"/>
              <a:gd name="connsiteY33" fmla="*/ 235520 h 649954"/>
              <a:gd name="connsiteX34" fmla="*/ 800560 w 1198985"/>
              <a:gd name="connsiteY34" fmla="*/ 317441 h 649954"/>
              <a:gd name="connsiteX35" fmla="*/ 854826 w 1198985"/>
              <a:gd name="connsiteY35" fmla="*/ 365876 h 649954"/>
              <a:gd name="connsiteX36" fmla="*/ 909092 w 1198985"/>
              <a:gd name="connsiteY36" fmla="*/ 317441 h 649954"/>
              <a:gd name="connsiteX37" fmla="*/ 1022947 w 1198985"/>
              <a:gd name="connsiteY37" fmla="*/ 235520 h 649954"/>
              <a:gd name="connsiteX38" fmla="*/ 1080777 w 1198985"/>
              <a:gd name="connsiteY38" fmla="*/ 204596 h 649954"/>
              <a:gd name="connsiteX39" fmla="*/ 1109384 w 1198985"/>
              <a:gd name="connsiteY39" fmla="*/ 263605 h 649954"/>
              <a:gd name="connsiteX40" fmla="*/ 1153343 w 1198985"/>
              <a:gd name="connsiteY40" fmla="*/ 396803 h 649954"/>
              <a:gd name="connsiteX41" fmla="*/ 1168776 w 1198985"/>
              <a:gd name="connsiteY41" fmla="*/ 467885 h 649954"/>
              <a:gd name="connsiteX42" fmla="*/ 1186534 w 1198985"/>
              <a:gd name="connsiteY42" fmla="*/ 549680 h 649954"/>
              <a:gd name="connsiteX43" fmla="*/ 1198985 w 1198985"/>
              <a:gd name="connsiteY43" fmla="*/ 649954 h 649954"/>
              <a:gd name="connsiteX44" fmla="*/ 1136315 w 1198985"/>
              <a:gd name="connsiteY44" fmla="*/ 620627 h 649954"/>
              <a:gd name="connsiteX45" fmla="*/ 1074441 w 1198985"/>
              <a:gd name="connsiteY45" fmla="*/ 597728 h 649954"/>
              <a:gd name="connsiteX46" fmla="*/ 966071 w 1198985"/>
              <a:gd name="connsiteY46" fmla="*/ 557621 h 649954"/>
              <a:gd name="connsiteX47" fmla="*/ 854825 w 1198985"/>
              <a:gd name="connsiteY47" fmla="*/ 526370 h 649954"/>
              <a:gd name="connsiteX48" fmla="*/ 854825 w 1198985"/>
              <a:gd name="connsiteY48" fmla="*/ 526370 h 649954"/>
              <a:gd name="connsiteX49" fmla="*/ 791308 w 1198985"/>
              <a:gd name="connsiteY49" fmla="*/ 508527 h 649954"/>
              <a:gd name="connsiteX50" fmla="*/ 723369 w 1198985"/>
              <a:gd name="connsiteY50" fmla="*/ 495417 h 649954"/>
              <a:gd name="connsiteX51" fmla="*/ 624155 w 1198985"/>
              <a:gd name="connsiteY51" fmla="*/ 476272 h 649954"/>
              <a:gd name="connsiteX52" fmla="*/ 540876 w 1198985"/>
              <a:gd name="connsiteY52" fmla="*/ 467885 h 649954"/>
              <a:gd name="connsiteX53" fmla="*/ 468503 w 1198985"/>
              <a:gd name="connsiteY53" fmla="*/ 460597 h 649954"/>
              <a:gd name="connsiteX54" fmla="*/ 328241 w 1198985"/>
              <a:gd name="connsiteY54" fmla="*/ 461244 h 649954"/>
              <a:gd name="connsiteX55" fmla="*/ 263280 w 1198985"/>
              <a:gd name="connsiteY55" fmla="*/ 470217 h 649954"/>
              <a:gd name="connsiteX56" fmla="*/ 253327 w 1198985"/>
              <a:gd name="connsiteY56" fmla="*/ 414546 h 649954"/>
              <a:gd name="connsiteX57" fmla="*/ 277871 w 1198985"/>
              <a:gd name="connsiteY57" fmla="*/ 229324 h 649954"/>
              <a:gd name="connsiteX58" fmla="*/ 317467 w 1198985"/>
              <a:gd name="connsiteY58" fmla="*/ 181893 h 649954"/>
              <a:gd name="connsiteX59" fmla="*/ 337138 w 1198985"/>
              <a:gd name="connsiteY59" fmla="*/ 165663 h 649954"/>
              <a:gd name="connsiteX60" fmla="*/ 358329 w 1198985"/>
              <a:gd name="connsiteY60" fmla="*/ 154010 h 649954"/>
              <a:gd name="connsiteX61" fmla="*/ 358337 w 1198985"/>
              <a:gd name="connsiteY61" fmla="*/ 154008 h 649954"/>
              <a:gd name="connsiteX62" fmla="*/ 358328 w 1198985"/>
              <a:gd name="connsiteY62" fmla="*/ 154010 h 649954"/>
              <a:gd name="connsiteX63" fmla="*/ 337137 w 1198985"/>
              <a:gd name="connsiteY63" fmla="*/ 165663 h 649954"/>
              <a:gd name="connsiteX64" fmla="*/ 351627 w 1198985"/>
              <a:gd name="connsiteY64" fmla="*/ 153707 h 649954"/>
              <a:gd name="connsiteX65" fmla="*/ 717764 w 1198985"/>
              <a:gd name="connsiteY65" fmla="*/ 10371 h 649954"/>
              <a:gd name="connsiteX66" fmla="*/ 854818 w 1198985"/>
              <a:gd name="connsiteY66" fmla="*/ 1 h 64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98985" h="649954">
                <a:moveTo>
                  <a:pt x="317466" y="181893"/>
                </a:moveTo>
                <a:lnTo>
                  <a:pt x="277870" y="229324"/>
                </a:lnTo>
                <a:cubicBezTo>
                  <a:pt x="254045" y="276272"/>
                  <a:pt x="246288" y="339692"/>
                  <a:pt x="253326" y="414546"/>
                </a:cubicBezTo>
                <a:lnTo>
                  <a:pt x="263279" y="470217"/>
                </a:lnTo>
                <a:lnTo>
                  <a:pt x="207256" y="477955"/>
                </a:lnTo>
                <a:cubicBezTo>
                  <a:pt x="115550" y="498503"/>
                  <a:pt x="47978" y="535514"/>
                  <a:pt x="14668" y="588315"/>
                </a:cubicBezTo>
                <a:lnTo>
                  <a:pt x="0" y="619494"/>
                </a:lnTo>
                <a:lnTo>
                  <a:pt x="25552" y="549680"/>
                </a:lnTo>
                <a:cubicBezTo>
                  <a:pt x="71094" y="442006"/>
                  <a:pt x="136995" y="345039"/>
                  <a:pt x="218429" y="263605"/>
                </a:cubicBezTo>
                <a:close/>
                <a:moveTo>
                  <a:pt x="509864" y="153897"/>
                </a:moveTo>
                <a:lnTo>
                  <a:pt x="578979" y="177919"/>
                </a:lnTo>
                <a:lnTo>
                  <a:pt x="516282" y="155209"/>
                </a:lnTo>
                <a:close/>
                <a:moveTo>
                  <a:pt x="446082" y="143183"/>
                </a:moveTo>
                <a:lnTo>
                  <a:pt x="489282" y="149692"/>
                </a:lnTo>
                <a:lnTo>
                  <a:pt x="458059" y="143312"/>
                </a:lnTo>
                <a:close/>
                <a:moveTo>
                  <a:pt x="405139" y="142743"/>
                </a:moveTo>
                <a:lnTo>
                  <a:pt x="401181" y="143696"/>
                </a:lnTo>
                <a:lnTo>
                  <a:pt x="415851" y="142858"/>
                </a:lnTo>
                <a:close/>
                <a:moveTo>
                  <a:pt x="854826" y="0"/>
                </a:moveTo>
                <a:cubicBezTo>
                  <a:pt x="929385" y="0"/>
                  <a:pt x="998650" y="56664"/>
                  <a:pt x="1056106" y="153706"/>
                </a:cubicBezTo>
                <a:lnTo>
                  <a:pt x="1080778" y="204595"/>
                </a:lnTo>
                <a:lnTo>
                  <a:pt x="1022948" y="235519"/>
                </a:lnTo>
                <a:cubicBezTo>
                  <a:pt x="985839" y="258887"/>
                  <a:pt x="947704" y="286309"/>
                  <a:pt x="909093" y="317440"/>
                </a:cubicBezTo>
                <a:lnTo>
                  <a:pt x="854827" y="365876"/>
                </a:lnTo>
                <a:lnTo>
                  <a:pt x="800560" y="317440"/>
                </a:lnTo>
                <a:cubicBezTo>
                  <a:pt x="761949" y="286309"/>
                  <a:pt x="723814" y="258887"/>
                  <a:pt x="686704" y="235519"/>
                </a:cubicBezTo>
                <a:lnTo>
                  <a:pt x="628875" y="204595"/>
                </a:lnTo>
                <a:lnTo>
                  <a:pt x="653546" y="153706"/>
                </a:lnTo>
                <a:lnTo>
                  <a:pt x="698751" y="88750"/>
                </a:lnTo>
                <a:lnTo>
                  <a:pt x="698750" y="88751"/>
                </a:lnTo>
                <a:cubicBezTo>
                  <a:pt x="683011" y="107710"/>
                  <a:pt x="667909" y="129446"/>
                  <a:pt x="653545" y="153707"/>
                </a:cubicBezTo>
                <a:lnTo>
                  <a:pt x="628874" y="204595"/>
                </a:lnTo>
                <a:lnTo>
                  <a:pt x="628875" y="204596"/>
                </a:lnTo>
                <a:lnTo>
                  <a:pt x="686704" y="235520"/>
                </a:lnTo>
                <a:cubicBezTo>
                  <a:pt x="723814" y="258888"/>
                  <a:pt x="761949" y="286310"/>
                  <a:pt x="800560" y="317441"/>
                </a:cubicBezTo>
                <a:lnTo>
                  <a:pt x="854826" y="365876"/>
                </a:lnTo>
                <a:lnTo>
                  <a:pt x="909092" y="317441"/>
                </a:lnTo>
                <a:cubicBezTo>
                  <a:pt x="947703" y="286310"/>
                  <a:pt x="985838" y="258888"/>
                  <a:pt x="1022947" y="235520"/>
                </a:cubicBezTo>
                <a:lnTo>
                  <a:pt x="1080777" y="204596"/>
                </a:lnTo>
                <a:lnTo>
                  <a:pt x="1109384" y="263605"/>
                </a:lnTo>
                <a:cubicBezTo>
                  <a:pt x="1125671" y="304322"/>
                  <a:pt x="1140404" y="348922"/>
                  <a:pt x="1153343" y="396803"/>
                </a:cubicBezTo>
                <a:lnTo>
                  <a:pt x="1168776" y="467885"/>
                </a:lnTo>
                <a:lnTo>
                  <a:pt x="1186534" y="549680"/>
                </a:lnTo>
                <a:lnTo>
                  <a:pt x="1198985" y="649954"/>
                </a:lnTo>
                <a:lnTo>
                  <a:pt x="1136315" y="620627"/>
                </a:lnTo>
                <a:lnTo>
                  <a:pt x="1074441" y="597728"/>
                </a:lnTo>
                <a:lnTo>
                  <a:pt x="966071" y="557621"/>
                </a:lnTo>
                <a:lnTo>
                  <a:pt x="854825" y="526370"/>
                </a:lnTo>
                <a:lnTo>
                  <a:pt x="854825" y="526370"/>
                </a:lnTo>
                <a:lnTo>
                  <a:pt x="791308" y="508527"/>
                </a:lnTo>
                <a:lnTo>
                  <a:pt x="723369" y="495417"/>
                </a:lnTo>
                <a:lnTo>
                  <a:pt x="624155" y="476272"/>
                </a:lnTo>
                <a:lnTo>
                  <a:pt x="540876" y="467885"/>
                </a:lnTo>
                <a:lnTo>
                  <a:pt x="468503" y="460597"/>
                </a:lnTo>
                <a:cubicBezTo>
                  <a:pt x="418968" y="458107"/>
                  <a:pt x="371998" y="458337"/>
                  <a:pt x="328241" y="461244"/>
                </a:cubicBezTo>
                <a:lnTo>
                  <a:pt x="263280" y="470217"/>
                </a:lnTo>
                <a:lnTo>
                  <a:pt x="253327" y="414546"/>
                </a:lnTo>
                <a:cubicBezTo>
                  <a:pt x="246289" y="339692"/>
                  <a:pt x="254046" y="276272"/>
                  <a:pt x="277871" y="229324"/>
                </a:cubicBezTo>
                <a:lnTo>
                  <a:pt x="317467" y="181893"/>
                </a:lnTo>
                <a:lnTo>
                  <a:pt x="337138" y="165663"/>
                </a:lnTo>
                <a:lnTo>
                  <a:pt x="358329" y="154010"/>
                </a:lnTo>
                <a:lnTo>
                  <a:pt x="358337" y="154008"/>
                </a:lnTo>
                <a:lnTo>
                  <a:pt x="358328" y="154010"/>
                </a:lnTo>
                <a:lnTo>
                  <a:pt x="337137" y="165663"/>
                </a:lnTo>
                <a:lnTo>
                  <a:pt x="351627" y="153707"/>
                </a:lnTo>
                <a:cubicBezTo>
                  <a:pt x="459358" y="80925"/>
                  <a:pt x="583693" y="30857"/>
                  <a:pt x="717764" y="10371"/>
                </a:cubicBezTo>
                <a:lnTo>
                  <a:pt x="854818" y="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69C2046F-D521-EFA8-ACBA-5B1C172F1A5D}"/>
              </a:ext>
            </a:extLst>
          </p:cNvPr>
          <p:cNvSpPr/>
          <p:nvPr/>
        </p:nvSpPr>
        <p:spPr>
          <a:xfrm>
            <a:off x="6093057" y="1212651"/>
            <a:ext cx="2132849" cy="2841458"/>
          </a:xfrm>
          <a:custGeom>
            <a:avLst/>
            <a:gdLst>
              <a:gd name="connsiteX0" fmla="*/ 355344 w 863246"/>
              <a:gd name="connsiteY0" fmla="*/ 784541 h 1150047"/>
              <a:gd name="connsiteX1" fmla="*/ 391941 w 863246"/>
              <a:gd name="connsiteY1" fmla="*/ 839436 h 1150047"/>
              <a:gd name="connsiteX2" fmla="*/ 425404 w 863246"/>
              <a:gd name="connsiteY2" fmla="*/ 899999 h 1150047"/>
              <a:gd name="connsiteX3" fmla="*/ 391941 w 863246"/>
              <a:gd name="connsiteY3" fmla="*/ 960562 h 1150047"/>
              <a:gd name="connsiteX4" fmla="*/ 355344 w 863246"/>
              <a:gd name="connsiteY4" fmla="*/ 1015457 h 1150047"/>
              <a:gd name="connsiteX5" fmla="*/ 359999 w 863246"/>
              <a:gd name="connsiteY5" fmla="*/ 899999 h 1150047"/>
              <a:gd name="connsiteX6" fmla="*/ 537363 w 863246"/>
              <a:gd name="connsiteY6" fmla="*/ 181894 h 1150047"/>
              <a:gd name="connsiteX7" fmla="*/ 636396 w 863246"/>
              <a:gd name="connsiteY7" fmla="*/ 263603 h 1150047"/>
              <a:gd name="connsiteX8" fmla="*/ 829273 w 863246"/>
              <a:gd name="connsiteY8" fmla="*/ 549678 h 1150047"/>
              <a:gd name="connsiteX9" fmla="*/ 854826 w 863246"/>
              <a:gd name="connsiteY9" fmla="*/ 619492 h 1150047"/>
              <a:gd name="connsiteX10" fmla="*/ 840157 w 863246"/>
              <a:gd name="connsiteY10" fmla="*/ 588313 h 1150047"/>
              <a:gd name="connsiteX11" fmla="*/ 647569 w 863246"/>
              <a:gd name="connsiteY11" fmla="*/ 477953 h 1150047"/>
              <a:gd name="connsiteX12" fmla="*/ 591548 w 863246"/>
              <a:gd name="connsiteY12" fmla="*/ 470215 h 1150047"/>
              <a:gd name="connsiteX13" fmla="*/ 601500 w 863246"/>
              <a:gd name="connsiteY13" fmla="*/ 414544 h 1150047"/>
              <a:gd name="connsiteX14" fmla="*/ 576956 w 863246"/>
              <a:gd name="connsiteY14" fmla="*/ 229322 h 1150047"/>
              <a:gd name="connsiteX15" fmla="*/ 344962 w 863246"/>
              <a:gd name="connsiteY15" fmla="*/ 153897 h 1150047"/>
              <a:gd name="connsiteX16" fmla="*/ 338543 w 863246"/>
              <a:gd name="connsiteY16" fmla="*/ 155208 h 1150047"/>
              <a:gd name="connsiteX17" fmla="*/ 275846 w 863246"/>
              <a:gd name="connsiteY17" fmla="*/ 177918 h 1150047"/>
              <a:gd name="connsiteX18" fmla="*/ 408744 w 863246"/>
              <a:gd name="connsiteY18" fmla="*/ 143182 h 1150047"/>
              <a:gd name="connsiteX19" fmla="*/ 396767 w 863246"/>
              <a:gd name="connsiteY19" fmla="*/ 143311 h 1150047"/>
              <a:gd name="connsiteX20" fmla="*/ 365545 w 863246"/>
              <a:gd name="connsiteY20" fmla="*/ 149691 h 1150047"/>
              <a:gd name="connsiteX21" fmla="*/ 0 w 863246"/>
              <a:gd name="connsiteY21" fmla="*/ 0 h 1150047"/>
              <a:gd name="connsiteX22" fmla="*/ 503198 w 863246"/>
              <a:gd name="connsiteY22" fmla="*/ 153706 h 1150047"/>
              <a:gd name="connsiteX23" fmla="*/ 517687 w 863246"/>
              <a:gd name="connsiteY23" fmla="*/ 165660 h 1150047"/>
              <a:gd name="connsiteX24" fmla="*/ 496498 w 863246"/>
              <a:gd name="connsiteY24" fmla="*/ 154009 h 1150047"/>
              <a:gd name="connsiteX25" fmla="*/ 449687 w 863246"/>
              <a:gd name="connsiteY25" fmla="*/ 142742 h 1150047"/>
              <a:gd name="connsiteX26" fmla="*/ 426794 w 863246"/>
              <a:gd name="connsiteY26" fmla="*/ 142988 h 1150047"/>
              <a:gd name="connsiteX27" fmla="*/ 496497 w 863246"/>
              <a:gd name="connsiteY27" fmla="*/ 154009 h 1150047"/>
              <a:gd name="connsiteX28" fmla="*/ 517686 w 863246"/>
              <a:gd name="connsiteY28" fmla="*/ 165660 h 1150047"/>
              <a:gd name="connsiteX29" fmla="*/ 537362 w 863246"/>
              <a:gd name="connsiteY29" fmla="*/ 181895 h 1150047"/>
              <a:gd name="connsiteX30" fmla="*/ 576955 w 863246"/>
              <a:gd name="connsiteY30" fmla="*/ 229323 h 1150047"/>
              <a:gd name="connsiteX31" fmla="*/ 601499 w 863246"/>
              <a:gd name="connsiteY31" fmla="*/ 414545 h 1150047"/>
              <a:gd name="connsiteX32" fmla="*/ 591547 w 863246"/>
              <a:gd name="connsiteY32" fmla="*/ 470216 h 1150047"/>
              <a:gd name="connsiteX33" fmla="*/ 591548 w 863246"/>
              <a:gd name="connsiteY33" fmla="*/ 470216 h 1150047"/>
              <a:gd name="connsiteX34" fmla="*/ 647569 w 863246"/>
              <a:gd name="connsiteY34" fmla="*/ 477954 h 1150047"/>
              <a:gd name="connsiteX35" fmla="*/ 840157 w 863246"/>
              <a:gd name="connsiteY35" fmla="*/ 588314 h 1150047"/>
              <a:gd name="connsiteX36" fmla="*/ 854826 w 863246"/>
              <a:gd name="connsiteY36" fmla="*/ 619493 h 1150047"/>
              <a:gd name="connsiteX37" fmla="*/ 856224 w 863246"/>
              <a:gd name="connsiteY37" fmla="*/ 623312 h 1150047"/>
              <a:gd name="connsiteX38" fmla="*/ 862906 w 863246"/>
              <a:gd name="connsiteY38" fmla="*/ 658327 h 1150047"/>
              <a:gd name="connsiteX39" fmla="*/ 771967 w 863246"/>
              <a:gd name="connsiteY39" fmla="*/ 860811 h 1150047"/>
              <a:gd name="connsiteX40" fmla="*/ 731193 w 863246"/>
              <a:gd name="connsiteY40" fmla="*/ 900001 h 1150047"/>
              <a:gd name="connsiteX41" fmla="*/ 683912 w 863246"/>
              <a:gd name="connsiteY41" fmla="*/ 854558 h 1150047"/>
              <a:gd name="connsiteX42" fmla="*/ 570818 w 863246"/>
              <a:gd name="connsiteY42" fmla="*/ 771590 h 1150047"/>
              <a:gd name="connsiteX43" fmla="*/ 507983 w 863246"/>
              <a:gd name="connsiteY43" fmla="*/ 734947 h 1150047"/>
              <a:gd name="connsiteX44" fmla="*/ 507983 w 863246"/>
              <a:gd name="connsiteY44" fmla="*/ 734947 h 1150047"/>
              <a:gd name="connsiteX45" fmla="*/ 570817 w 863246"/>
              <a:gd name="connsiteY45" fmla="*/ 771590 h 1150047"/>
              <a:gd name="connsiteX46" fmla="*/ 683911 w 863246"/>
              <a:gd name="connsiteY46" fmla="*/ 854558 h 1150047"/>
              <a:gd name="connsiteX47" fmla="*/ 731192 w 863246"/>
              <a:gd name="connsiteY47" fmla="*/ 900001 h 1150047"/>
              <a:gd name="connsiteX48" fmla="*/ 683911 w 863246"/>
              <a:gd name="connsiteY48" fmla="*/ 945443 h 1150047"/>
              <a:gd name="connsiteX49" fmla="*/ 570817 w 863246"/>
              <a:gd name="connsiteY49" fmla="*/ 1028411 h 1150047"/>
              <a:gd name="connsiteX50" fmla="*/ 507983 w 863246"/>
              <a:gd name="connsiteY50" fmla="*/ 1065054 h 1150047"/>
              <a:gd name="connsiteX51" fmla="*/ 435678 w 863246"/>
              <a:gd name="connsiteY51" fmla="*/ 1107220 h 1150047"/>
              <a:gd name="connsiteX52" fmla="*/ 344159 w 863246"/>
              <a:gd name="connsiteY52" fmla="*/ 1150047 h 1150047"/>
              <a:gd name="connsiteX53" fmla="*/ 352685 w 863246"/>
              <a:gd name="connsiteY53" fmla="*/ 1081381 h 1150047"/>
              <a:gd name="connsiteX54" fmla="*/ 355344 w 863246"/>
              <a:gd name="connsiteY54" fmla="*/ 1015458 h 1150047"/>
              <a:gd name="connsiteX55" fmla="*/ 391941 w 863246"/>
              <a:gd name="connsiteY55" fmla="*/ 960563 h 1150047"/>
              <a:gd name="connsiteX56" fmla="*/ 425404 w 863246"/>
              <a:gd name="connsiteY56" fmla="*/ 900000 h 1150047"/>
              <a:gd name="connsiteX57" fmla="*/ 425405 w 863246"/>
              <a:gd name="connsiteY57" fmla="*/ 899999 h 1150047"/>
              <a:gd name="connsiteX58" fmla="*/ 391942 w 863246"/>
              <a:gd name="connsiteY58" fmla="*/ 839437 h 1150047"/>
              <a:gd name="connsiteX59" fmla="*/ 355345 w 863246"/>
              <a:gd name="connsiteY59" fmla="*/ 784542 h 1150047"/>
              <a:gd name="connsiteX60" fmla="*/ 352686 w 863246"/>
              <a:gd name="connsiteY60" fmla="*/ 718619 h 1150047"/>
              <a:gd name="connsiteX61" fmla="*/ 344160 w 863246"/>
              <a:gd name="connsiteY61" fmla="*/ 649953 h 1150047"/>
              <a:gd name="connsiteX62" fmla="*/ 331709 w 863246"/>
              <a:gd name="connsiteY62" fmla="*/ 549679 h 1150047"/>
              <a:gd name="connsiteX63" fmla="*/ 313951 w 863246"/>
              <a:gd name="connsiteY63" fmla="*/ 467884 h 1150047"/>
              <a:gd name="connsiteX64" fmla="*/ 386323 w 863246"/>
              <a:gd name="connsiteY64" fmla="*/ 460596 h 1150047"/>
              <a:gd name="connsiteX65" fmla="*/ 386322 w 863246"/>
              <a:gd name="connsiteY65" fmla="*/ 460596 h 1150047"/>
              <a:gd name="connsiteX66" fmla="*/ 313950 w 863246"/>
              <a:gd name="connsiteY66" fmla="*/ 467884 h 1150047"/>
              <a:gd name="connsiteX67" fmla="*/ 298517 w 863246"/>
              <a:gd name="connsiteY67" fmla="*/ 396802 h 1150047"/>
              <a:gd name="connsiteX68" fmla="*/ 254558 w 863246"/>
              <a:gd name="connsiteY68" fmla="*/ 263604 h 1150047"/>
              <a:gd name="connsiteX69" fmla="*/ 225951 w 863246"/>
              <a:gd name="connsiteY69" fmla="*/ 204595 h 1150047"/>
              <a:gd name="connsiteX70" fmla="*/ 225952 w 863246"/>
              <a:gd name="connsiteY70" fmla="*/ 204594 h 1150047"/>
              <a:gd name="connsiteX71" fmla="*/ 201280 w 863246"/>
              <a:gd name="connsiteY71" fmla="*/ 153706 h 1150047"/>
              <a:gd name="connsiteX72" fmla="*/ 0 w 863246"/>
              <a:gd name="connsiteY72" fmla="*/ 0 h 1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3246" h="1150047">
                <a:moveTo>
                  <a:pt x="355344" y="784541"/>
                </a:moveTo>
                <a:lnTo>
                  <a:pt x="391941" y="839436"/>
                </a:lnTo>
                <a:lnTo>
                  <a:pt x="425404" y="899999"/>
                </a:lnTo>
                <a:lnTo>
                  <a:pt x="391941" y="960562"/>
                </a:lnTo>
                <a:lnTo>
                  <a:pt x="355344" y="1015457"/>
                </a:lnTo>
                <a:lnTo>
                  <a:pt x="359999" y="899999"/>
                </a:lnTo>
                <a:close/>
                <a:moveTo>
                  <a:pt x="537363" y="181894"/>
                </a:moveTo>
                <a:lnTo>
                  <a:pt x="636396" y="263603"/>
                </a:lnTo>
                <a:cubicBezTo>
                  <a:pt x="717830" y="345037"/>
                  <a:pt x="783731" y="442004"/>
                  <a:pt x="829273" y="549678"/>
                </a:cubicBezTo>
                <a:lnTo>
                  <a:pt x="854826" y="619492"/>
                </a:lnTo>
                <a:lnTo>
                  <a:pt x="840157" y="588313"/>
                </a:lnTo>
                <a:cubicBezTo>
                  <a:pt x="806848" y="535512"/>
                  <a:pt x="739275" y="498501"/>
                  <a:pt x="647569" y="477953"/>
                </a:cubicBezTo>
                <a:lnTo>
                  <a:pt x="591548" y="470215"/>
                </a:lnTo>
                <a:lnTo>
                  <a:pt x="601500" y="414544"/>
                </a:lnTo>
                <a:cubicBezTo>
                  <a:pt x="608538" y="339690"/>
                  <a:pt x="600781" y="276270"/>
                  <a:pt x="576956" y="229322"/>
                </a:cubicBezTo>
                <a:close/>
                <a:moveTo>
                  <a:pt x="344962" y="153897"/>
                </a:moveTo>
                <a:lnTo>
                  <a:pt x="338543" y="155208"/>
                </a:lnTo>
                <a:lnTo>
                  <a:pt x="275846" y="177918"/>
                </a:lnTo>
                <a:close/>
                <a:moveTo>
                  <a:pt x="408744" y="143182"/>
                </a:moveTo>
                <a:lnTo>
                  <a:pt x="396767" y="143311"/>
                </a:lnTo>
                <a:lnTo>
                  <a:pt x="365545" y="149691"/>
                </a:lnTo>
                <a:close/>
                <a:moveTo>
                  <a:pt x="0" y="0"/>
                </a:moveTo>
                <a:cubicBezTo>
                  <a:pt x="186396" y="0"/>
                  <a:pt x="359558" y="56664"/>
                  <a:pt x="503198" y="153706"/>
                </a:cubicBezTo>
                <a:lnTo>
                  <a:pt x="517687" y="165660"/>
                </a:lnTo>
                <a:lnTo>
                  <a:pt x="496498" y="154009"/>
                </a:lnTo>
                <a:cubicBezTo>
                  <a:pt x="482002" y="148224"/>
                  <a:pt x="466353" y="144497"/>
                  <a:pt x="449687" y="142742"/>
                </a:cubicBezTo>
                <a:lnTo>
                  <a:pt x="426794" y="142988"/>
                </a:lnTo>
                <a:lnTo>
                  <a:pt x="496497" y="154009"/>
                </a:lnTo>
                <a:lnTo>
                  <a:pt x="517686" y="165660"/>
                </a:lnTo>
                <a:lnTo>
                  <a:pt x="537362" y="181895"/>
                </a:lnTo>
                <a:lnTo>
                  <a:pt x="576955" y="229323"/>
                </a:lnTo>
                <a:cubicBezTo>
                  <a:pt x="600780" y="276271"/>
                  <a:pt x="608537" y="339691"/>
                  <a:pt x="601499" y="414545"/>
                </a:cubicBezTo>
                <a:lnTo>
                  <a:pt x="591547" y="470216"/>
                </a:lnTo>
                <a:lnTo>
                  <a:pt x="591548" y="470216"/>
                </a:lnTo>
                <a:lnTo>
                  <a:pt x="647569" y="477954"/>
                </a:lnTo>
                <a:cubicBezTo>
                  <a:pt x="739275" y="498502"/>
                  <a:pt x="806848" y="535513"/>
                  <a:pt x="840157" y="588314"/>
                </a:cubicBezTo>
                <a:lnTo>
                  <a:pt x="854826" y="619493"/>
                </a:lnTo>
                <a:lnTo>
                  <a:pt x="856224" y="623312"/>
                </a:lnTo>
                <a:lnTo>
                  <a:pt x="862906" y="658327"/>
                </a:lnTo>
                <a:cubicBezTo>
                  <a:pt x="866994" y="720624"/>
                  <a:pt x="834082" y="790285"/>
                  <a:pt x="771967" y="860811"/>
                </a:cubicBezTo>
                <a:lnTo>
                  <a:pt x="731193" y="900001"/>
                </a:lnTo>
                <a:lnTo>
                  <a:pt x="683912" y="854558"/>
                </a:lnTo>
                <a:cubicBezTo>
                  <a:pt x="650221" y="826486"/>
                  <a:pt x="612356" y="798692"/>
                  <a:pt x="570818" y="771590"/>
                </a:cubicBezTo>
                <a:lnTo>
                  <a:pt x="507983" y="734947"/>
                </a:lnTo>
                <a:lnTo>
                  <a:pt x="507983" y="734947"/>
                </a:lnTo>
                <a:lnTo>
                  <a:pt x="570817" y="771590"/>
                </a:lnTo>
                <a:cubicBezTo>
                  <a:pt x="612355" y="798692"/>
                  <a:pt x="650220" y="826486"/>
                  <a:pt x="683911" y="854558"/>
                </a:cubicBezTo>
                <a:lnTo>
                  <a:pt x="731192" y="900001"/>
                </a:lnTo>
                <a:lnTo>
                  <a:pt x="683911" y="945443"/>
                </a:lnTo>
                <a:cubicBezTo>
                  <a:pt x="650220" y="973515"/>
                  <a:pt x="612355" y="1001309"/>
                  <a:pt x="570817" y="1028411"/>
                </a:cubicBezTo>
                <a:lnTo>
                  <a:pt x="507983" y="1065054"/>
                </a:lnTo>
                <a:lnTo>
                  <a:pt x="435678" y="1107220"/>
                </a:lnTo>
                <a:lnTo>
                  <a:pt x="344159" y="1150047"/>
                </a:lnTo>
                <a:lnTo>
                  <a:pt x="352685" y="1081381"/>
                </a:lnTo>
                <a:lnTo>
                  <a:pt x="355344" y="1015458"/>
                </a:lnTo>
                <a:lnTo>
                  <a:pt x="391941" y="960563"/>
                </a:lnTo>
                <a:lnTo>
                  <a:pt x="425404" y="900000"/>
                </a:lnTo>
                <a:lnTo>
                  <a:pt x="425405" y="899999"/>
                </a:lnTo>
                <a:lnTo>
                  <a:pt x="391942" y="839437"/>
                </a:lnTo>
                <a:lnTo>
                  <a:pt x="355345" y="784542"/>
                </a:lnTo>
                <a:lnTo>
                  <a:pt x="352686" y="718619"/>
                </a:lnTo>
                <a:lnTo>
                  <a:pt x="344160" y="649953"/>
                </a:lnTo>
                <a:lnTo>
                  <a:pt x="331709" y="549679"/>
                </a:lnTo>
                <a:lnTo>
                  <a:pt x="313951" y="467884"/>
                </a:lnTo>
                <a:lnTo>
                  <a:pt x="386323" y="460596"/>
                </a:lnTo>
                <a:lnTo>
                  <a:pt x="386322" y="460596"/>
                </a:lnTo>
                <a:lnTo>
                  <a:pt x="313950" y="467884"/>
                </a:lnTo>
                <a:lnTo>
                  <a:pt x="298517" y="396802"/>
                </a:lnTo>
                <a:cubicBezTo>
                  <a:pt x="285578" y="348921"/>
                  <a:pt x="270845" y="304321"/>
                  <a:pt x="254558" y="263604"/>
                </a:cubicBezTo>
                <a:lnTo>
                  <a:pt x="225951" y="204595"/>
                </a:lnTo>
                <a:lnTo>
                  <a:pt x="225952" y="204594"/>
                </a:lnTo>
                <a:lnTo>
                  <a:pt x="201280" y="153706"/>
                </a:lnTo>
                <a:cubicBezTo>
                  <a:pt x="143824" y="56664"/>
                  <a:pt x="74559" y="0"/>
                  <a:pt x="0" y="0"/>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E699428A-D078-2A7D-F737-31C1C2DB2BE3}"/>
              </a:ext>
            </a:extLst>
          </p:cNvPr>
          <p:cNvSpPr/>
          <p:nvPr/>
        </p:nvSpPr>
        <p:spPr>
          <a:xfrm>
            <a:off x="5766717" y="2750319"/>
            <a:ext cx="2548456" cy="2557511"/>
          </a:xfrm>
          <a:custGeom>
            <a:avLst/>
            <a:gdLst>
              <a:gd name="connsiteX0" fmla="*/ 351073 w 1031458"/>
              <a:gd name="connsiteY0" fmla="*/ 578961 h 1035123"/>
              <a:gd name="connsiteX1" fmla="*/ 310173 w 1031458"/>
              <a:gd name="connsiteY1" fmla="*/ 630733 h 1035123"/>
              <a:gd name="connsiteX2" fmla="*/ 262917 w 1031458"/>
              <a:gd name="connsiteY2" fmla="*/ 681271 h 1035123"/>
              <a:gd name="connsiteX3" fmla="*/ 262916 w 1031458"/>
              <a:gd name="connsiteY3" fmla="*/ 681272 h 1035123"/>
              <a:gd name="connsiteX4" fmla="*/ 362128 w 1031458"/>
              <a:gd name="connsiteY4" fmla="*/ 700417 h 1035123"/>
              <a:gd name="connsiteX5" fmla="*/ 445408 w 1031458"/>
              <a:gd name="connsiteY5" fmla="*/ 708804 h 1035123"/>
              <a:gd name="connsiteX6" fmla="*/ 429975 w 1031458"/>
              <a:gd name="connsiteY6" fmla="*/ 779886 h 1035123"/>
              <a:gd name="connsiteX7" fmla="*/ 386016 w 1031458"/>
              <a:gd name="connsiteY7" fmla="*/ 913084 h 1035123"/>
              <a:gd name="connsiteX8" fmla="*/ 357408 w 1031458"/>
              <a:gd name="connsiteY8" fmla="*/ 972093 h 1035123"/>
              <a:gd name="connsiteX9" fmla="*/ 299579 w 1031458"/>
              <a:gd name="connsiteY9" fmla="*/ 941169 h 1035123"/>
              <a:gd name="connsiteX10" fmla="*/ 185724 w 1031458"/>
              <a:gd name="connsiteY10" fmla="*/ 859249 h 1035123"/>
              <a:gd name="connsiteX11" fmla="*/ 131458 w 1031458"/>
              <a:gd name="connsiteY11" fmla="*/ 810813 h 1035123"/>
              <a:gd name="connsiteX12" fmla="*/ 193902 w 1031458"/>
              <a:gd name="connsiteY12" fmla="*/ 755078 h 1035123"/>
              <a:gd name="connsiteX13" fmla="*/ 193903 w 1031458"/>
              <a:gd name="connsiteY13" fmla="*/ 755077 h 1035123"/>
              <a:gd name="connsiteX14" fmla="*/ 131459 w 1031458"/>
              <a:gd name="connsiteY14" fmla="*/ 810812 h 1035123"/>
              <a:gd name="connsiteX15" fmla="*/ 69013 w 1031458"/>
              <a:gd name="connsiteY15" fmla="*/ 755077 h 1035123"/>
              <a:gd name="connsiteX16" fmla="*/ 0 w 1031458"/>
              <a:gd name="connsiteY16" fmla="*/ 681271 h 1035123"/>
              <a:gd name="connsiteX17" fmla="*/ 67940 w 1031458"/>
              <a:gd name="connsiteY17" fmla="*/ 668161 h 1035123"/>
              <a:gd name="connsiteX18" fmla="*/ 131458 w 1031458"/>
              <a:gd name="connsiteY18" fmla="*/ 650318 h 1035123"/>
              <a:gd name="connsiteX19" fmla="*/ 131460 w 1031458"/>
              <a:gd name="connsiteY19" fmla="*/ 650318 h 1035123"/>
              <a:gd name="connsiteX20" fmla="*/ 242703 w 1031458"/>
              <a:gd name="connsiteY20" fmla="*/ 619068 h 1035123"/>
              <a:gd name="connsiteX21" fmla="*/ 862650 w 1031458"/>
              <a:gd name="connsiteY21" fmla="*/ 276689 h 1035123"/>
              <a:gd name="connsiteX22" fmla="*/ 903424 w 1031458"/>
              <a:gd name="connsiteY22" fmla="*/ 315878 h 1035123"/>
              <a:gd name="connsiteX23" fmla="*/ 994363 w 1031458"/>
              <a:gd name="connsiteY23" fmla="*/ 518361 h 1035123"/>
              <a:gd name="connsiteX24" fmla="*/ 987681 w 1031458"/>
              <a:gd name="connsiteY24" fmla="*/ 553377 h 1035123"/>
              <a:gd name="connsiteX25" fmla="*/ 986283 w 1031458"/>
              <a:gd name="connsiteY25" fmla="*/ 557195 h 1035123"/>
              <a:gd name="connsiteX26" fmla="*/ 971614 w 1031458"/>
              <a:gd name="connsiteY26" fmla="*/ 588374 h 1035123"/>
              <a:gd name="connsiteX27" fmla="*/ 779026 w 1031458"/>
              <a:gd name="connsiteY27" fmla="*/ 698734 h 1035123"/>
              <a:gd name="connsiteX28" fmla="*/ 723006 w 1031458"/>
              <a:gd name="connsiteY28" fmla="*/ 706472 h 1035123"/>
              <a:gd name="connsiteX29" fmla="*/ 723006 w 1031458"/>
              <a:gd name="connsiteY29" fmla="*/ 706472 h 1035123"/>
              <a:gd name="connsiteX30" fmla="*/ 779027 w 1031458"/>
              <a:gd name="connsiteY30" fmla="*/ 698734 h 1035123"/>
              <a:gd name="connsiteX31" fmla="*/ 971615 w 1031458"/>
              <a:gd name="connsiteY31" fmla="*/ 588374 h 1035123"/>
              <a:gd name="connsiteX32" fmla="*/ 986284 w 1031458"/>
              <a:gd name="connsiteY32" fmla="*/ 557195 h 1035123"/>
              <a:gd name="connsiteX33" fmla="*/ 960731 w 1031458"/>
              <a:gd name="connsiteY33" fmla="*/ 627009 h 1035123"/>
              <a:gd name="connsiteX34" fmla="*/ 767854 w 1031458"/>
              <a:gd name="connsiteY34" fmla="*/ 913084 h 1035123"/>
              <a:gd name="connsiteX35" fmla="*/ 668821 w 1031458"/>
              <a:gd name="connsiteY35" fmla="*/ 994794 h 1035123"/>
              <a:gd name="connsiteX36" fmla="*/ 708414 w 1031458"/>
              <a:gd name="connsiteY36" fmla="*/ 947365 h 1035123"/>
              <a:gd name="connsiteX37" fmla="*/ 732958 w 1031458"/>
              <a:gd name="connsiteY37" fmla="*/ 762143 h 1035123"/>
              <a:gd name="connsiteX38" fmla="*/ 732260 w 1031458"/>
              <a:gd name="connsiteY38" fmla="*/ 865218 h 1035123"/>
              <a:gd name="connsiteX39" fmla="*/ 708414 w 1031458"/>
              <a:gd name="connsiteY39" fmla="*/ 947364 h 1035123"/>
              <a:gd name="connsiteX40" fmla="*/ 668821 w 1031458"/>
              <a:gd name="connsiteY40" fmla="*/ 994793 h 1035123"/>
              <a:gd name="connsiteX41" fmla="*/ 649145 w 1031458"/>
              <a:gd name="connsiteY41" fmla="*/ 1011027 h 1035123"/>
              <a:gd name="connsiteX42" fmla="*/ 627956 w 1031458"/>
              <a:gd name="connsiteY42" fmla="*/ 1022678 h 1035123"/>
              <a:gd name="connsiteX43" fmla="*/ 407280 w 1031458"/>
              <a:gd name="connsiteY43" fmla="*/ 998761 h 1035123"/>
              <a:gd name="connsiteX44" fmla="*/ 357409 w 1031458"/>
              <a:gd name="connsiteY44" fmla="*/ 972092 h 1035123"/>
              <a:gd name="connsiteX45" fmla="*/ 386017 w 1031458"/>
              <a:gd name="connsiteY45" fmla="*/ 913083 h 1035123"/>
              <a:gd name="connsiteX46" fmla="*/ 429976 w 1031458"/>
              <a:gd name="connsiteY46" fmla="*/ 779885 h 1035123"/>
              <a:gd name="connsiteX47" fmla="*/ 445409 w 1031458"/>
              <a:gd name="connsiteY47" fmla="*/ 708804 h 1035123"/>
              <a:gd name="connsiteX48" fmla="*/ 362129 w 1031458"/>
              <a:gd name="connsiteY48" fmla="*/ 700417 h 1035123"/>
              <a:gd name="connsiteX49" fmla="*/ 262917 w 1031458"/>
              <a:gd name="connsiteY49" fmla="*/ 681272 h 1035123"/>
              <a:gd name="connsiteX50" fmla="*/ 310174 w 1031458"/>
              <a:gd name="connsiteY50" fmla="*/ 630733 h 1035123"/>
              <a:gd name="connsiteX51" fmla="*/ 351074 w 1031458"/>
              <a:gd name="connsiteY51" fmla="*/ 578961 h 1035123"/>
              <a:gd name="connsiteX52" fmla="*/ 412948 w 1031458"/>
              <a:gd name="connsiteY52" fmla="*/ 556062 h 1035123"/>
              <a:gd name="connsiteX53" fmla="*/ 475618 w 1031458"/>
              <a:gd name="connsiteY53" fmla="*/ 526735 h 1035123"/>
              <a:gd name="connsiteX54" fmla="*/ 567137 w 1031458"/>
              <a:gd name="connsiteY54" fmla="*/ 483908 h 1035123"/>
              <a:gd name="connsiteX55" fmla="*/ 639441 w 1031458"/>
              <a:gd name="connsiteY55" fmla="*/ 441742 h 1035123"/>
              <a:gd name="connsiteX56" fmla="*/ 639441 w 1031458"/>
              <a:gd name="connsiteY56" fmla="*/ 441742 h 1035123"/>
              <a:gd name="connsiteX57" fmla="*/ 702275 w 1031458"/>
              <a:gd name="connsiteY57" fmla="*/ 405099 h 1035123"/>
              <a:gd name="connsiteX58" fmla="*/ 815369 w 1031458"/>
              <a:gd name="connsiteY58" fmla="*/ 322131 h 1035123"/>
              <a:gd name="connsiteX59" fmla="*/ 987682 w 1031458"/>
              <a:gd name="connsiteY59" fmla="*/ 0 h 1035123"/>
              <a:gd name="connsiteX60" fmla="*/ 990996 w 1031458"/>
              <a:gd name="connsiteY60" fmla="*/ 9056 h 1035123"/>
              <a:gd name="connsiteX61" fmla="*/ 1031458 w 1031458"/>
              <a:gd name="connsiteY61" fmla="*/ 276688 h 1035123"/>
              <a:gd name="connsiteX62" fmla="*/ 990996 w 1031458"/>
              <a:gd name="connsiteY62" fmla="*/ 544320 h 1035123"/>
              <a:gd name="connsiteX63" fmla="*/ 987682 w 1031458"/>
              <a:gd name="connsiteY63" fmla="*/ 553377 h 1035123"/>
              <a:gd name="connsiteX64" fmla="*/ 994364 w 1031458"/>
              <a:gd name="connsiteY64" fmla="*/ 518361 h 1035123"/>
              <a:gd name="connsiteX65" fmla="*/ 903425 w 1031458"/>
              <a:gd name="connsiteY65" fmla="*/ 315878 h 1035123"/>
              <a:gd name="connsiteX66" fmla="*/ 862651 w 1031458"/>
              <a:gd name="connsiteY66" fmla="*/ 276689 h 1035123"/>
              <a:gd name="connsiteX67" fmla="*/ 903425 w 1031458"/>
              <a:gd name="connsiteY67" fmla="*/ 237499 h 1035123"/>
              <a:gd name="connsiteX68" fmla="*/ 994364 w 1031458"/>
              <a:gd name="connsiteY68" fmla="*/ 35015 h 103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1458" h="1035123">
                <a:moveTo>
                  <a:pt x="351073" y="578961"/>
                </a:moveTo>
                <a:lnTo>
                  <a:pt x="310173" y="630733"/>
                </a:lnTo>
                <a:lnTo>
                  <a:pt x="262917" y="681271"/>
                </a:lnTo>
                <a:lnTo>
                  <a:pt x="262916" y="681272"/>
                </a:lnTo>
                <a:lnTo>
                  <a:pt x="362128" y="700417"/>
                </a:lnTo>
                <a:lnTo>
                  <a:pt x="445408" y="708804"/>
                </a:lnTo>
                <a:lnTo>
                  <a:pt x="429975" y="779886"/>
                </a:lnTo>
                <a:cubicBezTo>
                  <a:pt x="417036" y="827767"/>
                  <a:pt x="402303" y="872367"/>
                  <a:pt x="386016" y="913084"/>
                </a:cubicBezTo>
                <a:lnTo>
                  <a:pt x="357408" y="972093"/>
                </a:lnTo>
                <a:lnTo>
                  <a:pt x="299579" y="941169"/>
                </a:lnTo>
                <a:cubicBezTo>
                  <a:pt x="262470" y="917802"/>
                  <a:pt x="224335" y="890380"/>
                  <a:pt x="185724" y="859249"/>
                </a:cubicBezTo>
                <a:lnTo>
                  <a:pt x="131458" y="810813"/>
                </a:lnTo>
                <a:lnTo>
                  <a:pt x="193902" y="755078"/>
                </a:lnTo>
                <a:lnTo>
                  <a:pt x="193903" y="755077"/>
                </a:lnTo>
                <a:lnTo>
                  <a:pt x="131459" y="810812"/>
                </a:lnTo>
                <a:lnTo>
                  <a:pt x="69013" y="755077"/>
                </a:lnTo>
                <a:lnTo>
                  <a:pt x="0" y="681271"/>
                </a:lnTo>
                <a:lnTo>
                  <a:pt x="67940" y="668161"/>
                </a:lnTo>
                <a:lnTo>
                  <a:pt x="131458" y="650318"/>
                </a:lnTo>
                <a:lnTo>
                  <a:pt x="131460" y="650318"/>
                </a:lnTo>
                <a:lnTo>
                  <a:pt x="242703" y="619068"/>
                </a:lnTo>
                <a:close/>
                <a:moveTo>
                  <a:pt x="862650" y="276689"/>
                </a:moveTo>
                <a:lnTo>
                  <a:pt x="903424" y="315878"/>
                </a:lnTo>
                <a:cubicBezTo>
                  <a:pt x="965539" y="386404"/>
                  <a:pt x="998451" y="456065"/>
                  <a:pt x="994363" y="518361"/>
                </a:cubicBezTo>
                <a:lnTo>
                  <a:pt x="987681" y="553377"/>
                </a:lnTo>
                <a:lnTo>
                  <a:pt x="986283" y="557195"/>
                </a:lnTo>
                <a:lnTo>
                  <a:pt x="971614" y="588374"/>
                </a:lnTo>
                <a:cubicBezTo>
                  <a:pt x="938305" y="641176"/>
                  <a:pt x="870732" y="678187"/>
                  <a:pt x="779026" y="698734"/>
                </a:cubicBezTo>
                <a:lnTo>
                  <a:pt x="723006" y="706472"/>
                </a:lnTo>
                <a:lnTo>
                  <a:pt x="723006" y="706472"/>
                </a:lnTo>
                <a:lnTo>
                  <a:pt x="779027" y="698734"/>
                </a:lnTo>
                <a:cubicBezTo>
                  <a:pt x="870733" y="678187"/>
                  <a:pt x="938306" y="641176"/>
                  <a:pt x="971615" y="588374"/>
                </a:cubicBezTo>
                <a:lnTo>
                  <a:pt x="986284" y="557195"/>
                </a:lnTo>
                <a:lnTo>
                  <a:pt x="960731" y="627009"/>
                </a:lnTo>
                <a:cubicBezTo>
                  <a:pt x="915189" y="734683"/>
                  <a:pt x="849288" y="831650"/>
                  <a:pt x="767854" y="913084"/>
                </a:cubicBezTo>
                <a:lnTo>
                  <a:pt x="668821" y="994794"/>
                </a:lnTo>
                <a:lnTo>
                  <a:pt x="708414" y="947365"/>
                </a:lnTo>
                <a:cubicBezTo>
                  <a:pt x="732239" y="900417"/>
                  <a:pt x="739996" y="836997"/>
                  <a:pt x="732958" y="762143"/>
                </a:cubicBezTo>
                <a:lnTo>
                  <a:pt x="732260" y="865218"/>
                </a:lnTo>
                <a:cubicBezTo>
                  <a:pt x="728222" y="896298"/>
                  <a:pt x="720327" y="923890"/>
                  <a:pt x="708414" y="947364"/>
                </a:cubicBezTo>
                <a:lnTo>
                  <a:pt x="668821" y="994793"/>
                </a:lnTo>
                <a:lnTo>
                  <a:pt x="649145" y="1011027"/>
                </a:lnTo>
                <a:lnTo>
                  <a:pt x="627956" y="1022678"/>
                </a:lnTo>
                <a:cubicBezTo>
                  <a:pt x="569971" y="1045817"/>
                  <a:pt x="493550" y="1036042"/>
                  <a:pt x="407280" y="998761"/>
                </a:cubicBezTo>
                <a:lnTo>
                  <a:pt x="357409" y="972092"/>
                </a:lnTo>
                <a:lnTo>
                  <a:pt x="386017" y="913083"/>
                </a:lnTo>
                <a:cubicBezTo>
                  <a:pt x="402304" y="872366"/>
                  <a:pt x="417037" y="827766"/>
                  <a:pt x="429976" y="779885"/>
                </a:cubicBezTo>
                <a:lnTo>
                  <a:pt x="445409" y="708804"/>
                </a:lnTo>
                <a:lnTo>
                  <a:pt x="362129" y="700417"/>
                </a:lnTo>
                <a:lnTo>
                  <a:pt x="262917" y="681272"/>
                </a:lnTo>
                <a:lnTo>
                  <a:pt x="310174" y="630733"/>
                </a:lnTo>
                <a:lnTo>
                  <a:pt x="351074" y="578961"/>
                </a:lnTo>
                <a:lnTo>
                  <a:pt x="412948" y="556062"/>
                </a:lnTo>
                <a:lnTo>
                  <a:pt x="475618" y="526735"/>
                </a:lnTo>
                <a:lnTo>
                  <a:pt x="567137" y="483908"/>
                </a:lnTo>
                <a:lnTo>
                  <a:pt x="639441" y="441742"/>
                </a:lnTo>
                <a:lnTo>
                  <a:pt x="639441" y="441742"/>
                </a:lnTo>
                <a:lnTo>
                  <a:pt x="702275" y="405099"/>
                </a:lnTo>
                <a:cubicBezTo>
                  <a:pt x="743813" y="377997"/>
                  <a:pt x="781678" y="350203"/>
                  <a:pt x="815369" y="322131"/>
                </a:cubicBezTo>
                <a:close/>
                <a:moveTo>
                  <a:pt x="987682" y="0"/>
                </a:moveTo>
                <a:lnTo>
                  <a:pt x="990996" y="9056"/>
                </a:lnTo>
                <a:cubicBezTo>
                  <a:pt x="1017292" y="93601"/>
                  <a:pt x="1031458" y="183490"/>
                  <a:pt x="1031458" y="276688"/>
                </a:cubicBezTo>
                <a:cubicBezTo>
                  <a:pt x="1031458" y="369886"/>
                  <a:pt x="1017292" y="459776"/>
                  <a:pt x="990996" y="544320"/>
                </a:cubicBezTo>
                <a:lnTo>
                  <a:pt x="987682" y="553377"/>
                </a:lnTo>
                <a:lnTo>
                  <a:pt x="994364" y="518361"/>
                </a:lnTo>
                <a:cubicBezTo>
                  <a:pt x="998452" y="456065"/>
                  <a:pt x="965540" y="386404"/>
                  <a:pt x="903425" y="315878"/>
                </a:cubicBezTo>
                <a:lnTo>
                  <a:pt x="862651" y="276689"/>
                </a:lnTo>
                <a:lnTo>
                  <a:pt x="903425" y="237499"/>
                </a:lnTo>
                <a:cubicBezTo>
                  <a:pt x="965540" y="166973"/>
                  <a:pt x="998452" y="97312"/>
                  <a:pt x="994364" y="35015"/>
                </a:cubicBez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E1189017-97A3-ED1C-F2BD-C44A84137472}"/>
              </a:ext>
            </a:extLst>
          </p:cNvPr>
          <p:cNvSpPr/>
          <p:nvPr/>
        </p:nvSpPr>
        <p:spPr>
          <a:xfrm>
            <a:off x="4590259" y="3421690"/>
            <a:ext cx="2771371" cy="2223659"/>
          </a:xfrm>
          <a:custGeom>
            <a:avLst/>
            <a:gdLst>
              <a:gd name="connsiteX0" fmla="*/ 829944 w 1121680"/>
              <a:gd name="connsiteY0" fmla="*/ 695405 h 900000"/>
              <a:gd name="connsiteX1" fmla="*/ 879815 w 1121680"/>
              <a:gd name="connsiteY1" fmla="*/ 722074 h 900000"/>
              <a:gd name="connsiteX2" fmla="*/ 1100491 w 1121680"/>
              <a:gd name="connsiteY2" fmla="*/ 745991 h 900000"/>
              <a:gd name="connsiteX3" fmla="*/ 1121680 w 1121680"/>
              <a:gd name="connsiteY3" fmla="*/ 734340 h 900000"/>
              <a:gd name="connsiteX4" fmla="*/ 1107191 w 1121680"/>
              <a:gd name="connsiteY4" fmla="*/ 746294 h 900000"/>
              <a:gd name="connsiteX5" fmla="*/ 603993 w 1121680"/>
              <a:gd name="connsiteY5" fmla="*/ 900000 h 900000"/>
              <a:gd name="connsiteX6" fmla="*/ 805273 w 1121680"/>
              <a:gd name="connsiteY6" fmla="*/ 746294 h 900000"/>
              <a:gd name="connsiteX7" fmla="*/ 272283 w 1121680"/>
              <a:gd name="connsiteY7" fmla="*/ 350321 h 900000"/>
              <a:gd name="connsiteX8" fmla="*/ 290042 w 1121680"/>
              <a:gd name="connsiteY8" fmla="*/ 432115 h 900000"/>
              <a:gd name="connsiteX9" fmla="*/ 290042 w 1121680"/>
              <a:gd name="connsiteY9" fmla="*/ 432115 h 900000"/>
              <a:gd name="connsiteX10" fmla="*/ 178588 w 1121680"/>
              <a:gd name="connsiteY10" fmla="*/ 0 h 900000"/>
              <a:gd name="connsiteX11" fmla="*/ 212051 w 1121680"/>
              <a:gd name="connsiteY11" fmla="*/ 60563 h 900000"/>
              <a:gd name="connsiteX12" fmla="*/ 248649 w 1121680"/>
              <a:gd name="connsiteY12" fmla="*/ 115458 h 900000"/>
              <a:gd name="connsiteX13" fmla="*/ 248649 w 1121680"/>
              <a:gd name="connsiteY13" fmla="*/ 115459 h 900000"/>
              <a:gd name="connsiteX14" fmla="*/ 312746 w 1121680"/>
              <a:gd name="connsiteY14" fmla="*/ 211603 h 900000"/>
              <a:gd name="connsiteX15" fmla="*/ 384376 w 1121680"/>
              <a:gd name="connsiteY15" fmla="*/ 302273 h 900000"/>
              <a:gd name="connsiteX16" fmla="*/ 425276 w 1121680"/>
              <a:gd name="connsiteY16" fmla="*/ 354045 h 900000"/>
              <a:gd name="connsiteX17" fmla="*/ 472534 w 1121680"/>
              <a:gd name="connsiteY17" fmla="*/ 404584 h 900000"/>
              <a:gd name="connsiteX18" fmla="*/ 373321 w 1121680"/>
              <a:gd name="connsiteY18" fmla="*/ 423729 h 900000"/>
              <a:gd name="connsiteX19" fmla="*/ 290043 w 1121680"/>
              <a:gd name="connsiteY19" fmla="*/ 432116 h 900000"/>
              <a:gd name="connsiteX20" fmla="*/ 373322 w 1121680"/>
              <a:gd name="connsiteY20" fmla="*/ 423729 h 900000"/>
              <a:gd name="connsiteX21" fmla="*/ 472535 w 1121680"/>
              <a:gd name="connsiteY21" fmla="*/ 404584 h 900000"/>
              <a:gd name="connsiteX22" fmla="*/ 541548 w 1121680"/>
              <a:gd name="connsiteY22" fmla="*/ 478390 h 900000"/>
              <a:gd name="connsiteX23" fmla="*/ 603994 w 1121680"/>
              <a:gd name="connsiteY23" fmla="*/ 534125 h 900000"/>
              <a:gd name="connsiteX24" fmla="*/ 603994 w 1121680"/>
              <a:gd name="connsiteY24" fmla="*/ 534125 h 900000"/>
              <a:gd name="connsiteX25" fmla="*/ 658259 w 1121680"/>
              <a:gd name="connsiteY25" fmla="*/ 582561 h 900000"/>
              <a:gd name="connsiteX26" fmla="*/ 772114 w 1121680"/>
              <a:gd name="connsiteY26" fmla="*/ 664481 h 900000"/>
              <a:gd name="connsiteX27" fmla="*/ 829943 w 1121680"/>
              <a:gd name="connsiteY27" fmla="*/ 695405 h 900000"/>
              <a:gd name="connsiteX28" fmla="*/ 805272 w 1121680"/>
              <a:gd name="connsiteY28" fmla="*/ 746294 h 900000"/>
              <a:gd name="connsiteX29" fmla="*/ 603992 w 1121680"/>
              <a:gd name="connsiteY29" fmla="*/ 900000 h 900000"/>
              <a:gd name="connsiteX30" fmla="*/ 100794 w 1121680"/>
              <a:gd name="connsiteY30" fmla="*/ 746294 h 900000"/>
              <a:gd name="connsiteX31" fmla="*/ 86304 w 1121680"/>
              <a:gd name="connsiteY31" fmla="*/ 734338 h 900000"/>
              <a:gd name="connsiteX32" fmla="*/ 107495 w 1121680"/>
              <a:gd name="connsiteY32" fmla="*/ 745991 h 900000"/>
              <a:gd name="connsiteX33" fmla="*/ 328170 w 1121680"/>
              <a:gd name="connsiteY33" fmla="*/ 722074 h 900000"/>
              <a:gd name="connsiteX34" fmla="*/ 378041 w 1121680"/>
              <a:gd name="connsiteY34" fmla="*/ 695405 h 900000"/>
              <a:gd name="connsiteX35" fmla="*/ 378042 w 1121680"/>
              <a:gd name="connsiteY35" fmla="*/ 695404 h 900000"/>
              <a:gd name="connsiteX36" fmla="*/ 378041 w 1121680"/>
              <a:gd name="connsiteY36" fmla="*/ 695404 h 900000"/>
              <a:gd name="connsiteX37" fmla="*/ 328171 w 1121680"/>
              <a:gd name="connsiteY37" fmla="*/ 722073 h 900000"/>
              <a:gd name="connsiteX38" fmla="*/ 107496 w 1121680"/>
              <a:gd name="connsiteY38" fmla="*/ 745990 h 900000"/>
              <a:gd name="connsiteX39" fmla="*/ 86305 w 1121680"/>
              <a:gd name="connsiteY39" fmla="*/ 734337 h 900000"/>
              <a:gd name="connsiteX40" fmla="*/ 66634 w 1121680"/>
              <a:gd name="connsiteY40" fmla="*/ 718107 h 900000"/>
              <a:gd name="connsiteX41" fmla="*/ 27038 w 1121680"/>
              <a:gd name="connsiteY41" fmla="*/ 670676 h 900000"/>
              <a:gd name="connsiteX42" fmla="*/ 2494 w 1121680"/>
              <a:gd name="connsiteY42" fmla="*/ 485454 h 900000"/>
              <a:gd name="connsiteX43" fmla="*/ 12447 w 1121680"/>
              <a:gd name="connsiteY43" fmla="*/ 429784 h 900000"/>
              <a:gd name="connsiteX44" fmla="*/ 12446 w 1121680"/>
              <a:gd name="connsiteY44" fmla="*/ 429784 h 900000"/>
              <a:gd name="connsiteX45" fmla="*/ 23986 w 1121680"/>
              <a:gd name="connsiteY45" fmla="*/ 365229 h 900000"/>
              <a:gd name="connsiteX46" fmla="*/ 66714 w 1121680"/>
              <a:gd name="connsiteY46" fmla="*/ 231632 h 900000"/>
              <a:gd name="connsiteX47" fmla="*/ 96009 w 1121680"/>
              <a:gd name="connsiteY47" fmla="*/ 165054 h 900000"/>
              <a:gd name="connsiteX48" fmla="*/ 168314 w 1121680"/>
              <a:gd name="connsiteY48" fmla="*/ 207220 h 900000"/>
              <a:gd name="connsiteX49" fmla="*/ 259832 w 1121680"/>
              <a:gd name="connsiteY49" fmla="*/ 250047 h 900000"/>
              <a:gd name="connsiteX50" fmla="*/ 259832 w 1121680"/>
              <a:gd name="connsiteY50" fmla="*/ 250046 h 900000"/>
              <a:gd name="connsiteX51" fmla="*/ 168315 w 1121680"/>
              <a:gd name="connsiteY51" fmla="*/ 207220 h 900000"/>
              <a:gd name="connsiteX52" fmla="*/ 96010 w 1121680"/>
              <a:gd name="connsiteY52" fmla="*/ 165054 h 900000"/>
              <a:gd name="connsiteX53" fmla="*/ 129721 w 1121680"/>
              <a:gd name="connsiteY53" fmla="*/ 8844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1680" h="900000">
                <a:moveTo>
                  <a:pt x="829944" y="695405"/>
                </a:moveTo>
                <a:lnTo>
                  <a:pt x="879815" y="722074"/>
                </a:lnTo>
                <a:cubicBezTo>
                  <a:pt x="966085" y="759355"/>
                  <a:pt x="1042506" y="769130"/>
                  <a:pt x="1100491" y="745991"/>
                </a:cubicBezTo>
                <a:lnTo>
                  <a:pt x="1121680" y="734340"/>
                </a:lnTo>
                <a:lnTo>
                  <a:pt x="1107191" y="746294"/>
                </a:lnTo>
                <a:cubicBezTo>
                  <a:pt x="963551" y="843336"/>
                  <a:pt x="790389" y="900000"/>
                  <a:pt x="603993" y="900000"/>
                </a:cubicBezTo>
                <a:cubicBezTo>
                  <a:pt x="678552" y="900000"/>
                  <a:pt x="747817" y="843336"/>
                  <a:pt x="805273" y="746294"/>
                </a:cubicBezTo>
                <a:close/>
                <a:moveTo>
                  <a:pt x="272283" y="350321"/>
                </a:moveTo>
                <a:lnTo>
                  <a:pt x="290042" y="432115"/>
                </a:lnTo>
                <a:lnTo>
                  <a:pt x="290042" y="432115"/>
                </a:lnTo>
                <a:close/>
                <a:moveTo>
                  <a:pt x="178588" y="0"/>
                </a:moveTo>
                <a:lnTo>
                  <a:pt x="212051" y="60563"/>
                </a:lnTo>
                <a:lnTo>
                  <a:pt x="248649" y="115458"/>
                </a:lnTo>
                <a:lnTo>
                  <a:pt x="248649" y="115459"/>
                </a:lnTo>
                <a:lnTo>
                  <a:pt x="312746" y="211603"/>
                </a:lnTo>
                <a:lnTo>
                  <a:pt x="384376" y="302273"/>
                </a:lnTo>
                <a:lnTo>
                  <a:pt x="425276" y="354045"/>
                </a:lnTo>
                <a:lnTo>
                  <a:pt x="472534" y="404584"/>
                </a:lnTo>
                <a:lnTo>
                  <a:pt x="373321" y="423729"/>
                </a:lnTo>
                <a:lnTo>
                  <a:pt x="290043" y="432116"/>
                </a:lnTo>
                <a:lnTo>
                  <a:pt x="373322" y="423729"/>
                </a:lnTo>
                <a:lnTo>
                  <a:pt x="472535" y="404584"/>
                </a:lnTo>
                <a:lnTo>
                  <a:pt x="541548" y="478390"/>
                </a:lnTo>
                <a:lnTo>
                  <a:pt x="603994" y="534125"/>
                </a:lnTo>
                <a:lnTo>
                  <a:pt x="603994" y="534125"/>
                </a:lnTo>
                <a:lnTo>
                  <a:pt x="658259" y="582561"/>
                </a:lnTo>
                <a:cubicBezTo>
                  <a:pt x="696870" y="613692"/>
                  <a:pt x="735005" y="641114"/>
                  <a:pt x="772114" y="664481"/>
                </a:cubicBezTo>
                <a:lnTo>
                  <a:pt x="829943" y="695405"/>
                </a:lnTo>
                <a:lnTo>
                  <a:pt x="805272" y="746294"/>
                </a:lnTo>
                <a:cubicBezTo>
                  <a:pt x="747816" y="843336"/>
                  <a:pt x="678551" y="900000"/>
                  <a:pt x="603992" y="900000"/>
                </a:cubicBezTo>
                <a:cubicBezTo>
                  <a:pt x="417596" y="900000"/>
                  <a:pt x="244435" y="843336"/>
                  <a:pt x="100794" y="746294"/>
                </a:cubicBezTo>
                <a:lnTo>
                  <a:pt x="86304" y="734338"/>
                </a:lnTo>
                <a:lnTo>
                  <a:pt x="107495" y="745991"/>
                </a:lnTo>
                <a:cubicBezTo>
                  <a:pt x="165480" y="769130"/>
                  <a:pt x="241902" y="759355"/>
                  <a:pt x="328170" y="722074"/>
                </a:cubicBezTo>
                <a:lnTo>
                  <a:pt x="378041" y="695405"/>
                </a:lnTo>
                <a:lnTo>
                  <a:pt x="378042" y="695404"/>
                </a:lnTo>
                <a:lnTo>
                  <a:pt x="378041" y="695404"/>
                </a:lnTo>
                <a:lnTo>
                  <a:pt x="328171" y="722073"/>
                </a:lnTo>
                <a:cubicBezTo>
                  <a:pt x="241903" y="759354"/>
                  <a:pt x="165481" y="769129"/>
                  <a:pt x="107496" y="745990"/>
                </a:cubicBezTo>
                <a:lnTo>
                  <a:pt x="86305" y="734337"/>
                </a:lnTo>
                <a:lnTo>
                  <a:pt x="66634" y="718107"/>
                </a:lnTo>
                <a:lnTo>
                  <a:pt x="27038" y="670676"/>
                </a:lnTo>
                <a:cubicBezTo>
                  <a:pt x="3213" y="623728"/>
                  <a:pt x="-4544" y="560308"/>
                  <a:pt x="2494" y="485454"/>
                </a:cubicBezTo>
                <a:lnTo>
                  <a:pt x="12447" y="429784"/>
                </a:lnTo>
                <a:lnTo>
                  <a:pt x="12446" y="429784"/>
                </a:lnTo>
                <a:lnTo>
                  <a:pt x="23986" y="365229"/>
                </a:lnTo>
                <a:cubicBezTo>
                  <a:pt x="34743" y="322716"/>
                  <a:pt x="49038" y="277973"/>
                  <a:pt x="66714" y="231632"/>
                </a:cubicBezTo>
                <a:lnTo>
                  <a:pt x="96009" y="165054"/>
                </a:lnTo>
                <a:lnTo>
                  <a:pt x="168314" y="207220"/>
                </a:lnTo>
                <a:lnTo>
                  <a:pt x="259832" y="250047"/>
                </a:lnTo>
                <a:lnTo>
                  <a:pt x="259832" y="250046"/>
                </a:lnTo>
                <a:lnTo>
                  <a:pt x="168315" y="207220"/>
                </a:lnTo>
                <a:lnTo>
                  <a:pt x="96010" y="165054"/>
                </a:lnTo>
                <a:lnTo>
                  <a:pt x="129721" y="88441"/>
                </a:lnTo>
                <a:close/>
              </a:path>
            </a:pathLst>
          </a:custGeom>
          <a:gradFill>
            <a:gsLst>
              <a:gs pos="0">
                <a:schemeClr val="tx1"/>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8DA75470-88CD-183F-D628-8B92DE5B27CD}"/>
              </a:ext>
            </a:extLst>
          </p:cNvPr>
          <p:cNvGrpSpPr/>
          <p:nvPr/>
        </p:nvGrpSpPr>
        <p:grpSpPr>
          <a:xfrm>
            <a:off x="-300268" y="2583346"/>
            <a:ext cx="4138321" cy="1193520"/>
            <a:chOff x="-1349859" y="-38769"/>
            <a:chExt cx="5442519" cy="1569660"/>
          </a:xfrm>
        </p:grpSpPr>
        <p:sp>
          <p:nvSpPr>
            <p:cNvPr id="77" name="TextBox 76">
              <a:extLst>
                <a:ext uri="{FF2B5EF4-FFF2-40B4-BE49-F238E27FC236}">
                  <a16:creationId xmlns:a16="http://schemas.microsoft.com/office/drawing/2014/main" id="{2E72A216-89CA-0DF2-7893-1352CEAB2157}"/>
                </a:ext>
              </a:extLst>
            </p:cNvPr>
            <p:cNvSpPr txBox="1"/>
            <p:nvPr/>
          </p:nvSpPr>
          <p:spPr>
            <a:xfrm>
              <a:off x="-1349859" y="612999"/>
              <a:ext cx="4553650" cy="52620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ID Description </a:t>
              </a:r>
            </a:p>
          </p:txBody>
        </p:sp>
        <p:sp>
          <p:nvSpPr>
            <p:cNvPr id="78" name="TextBox 77">
              <a:extLst>
                <a:ext uri="{FF2B5EF4-FFF2-40B4-BE49-F238E27FC236}">
                  <a16:creationId xmlns:a16="http://schemas.microsoft.com/office/drawing/2014/main" id="{2A0D3E0E-A1E7-4F2B-149E-0A1E2B635B79}"/>
                </a:ext>
              </a:extLst>
            </p:cNvPr>
            <p:cNvSpPr txBox="1"/>
            <p:nvPr/>
          </p:nvSpPr>
          <p:spPr>
            <a:xfrm>
              <a:off x="311350" y="1039861"/>
              <a:ext cx="2739378" cy="40477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Trial Balance</a:t>
              </a:r>
            </a:p>
          </p:txBody>
        </p:sp>
        <p:sp>
          <p:nvSpPr>
            <p:cNvPr id="80" name="TextBox 79">
              <a:extLst>
                <a:ext uri="{FF2B5EF4-FFF2-40B4-BE49-F238E27FC236}">
                  <a16:creationId xmlns:a16="http://schemas.microsoft.com/office/drawing/2014/main" id="{10B72F7A-8176-E1B1-66C4-16B2C760B0D3}"/>
                </a:ext>
              </a:extLst>
            </p:cNvPr>
            <p:cNvSpPr txBox="1"/>
            <p:nvPr/>
          </p:nvSpPr>
          <p:spPr>
            <a:xfrm>
              <a:off x="2902690" y="-38769"/>
              <a:ext cx="118997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Arial" panose="020B0604020202020204" pitchFamily="34" charset="0"/>
                </a:rPr>
                <a:t>1</a:t>
              </a:r>
            </a:p>
          </p:txBody>
        </p:sp>
      </p:grpSp>
      <p:sp>
        <p:nvSpPr>
          <p:cNvPr id="2" name="TextBox 1">
            <a:extLst>
              <a:ext uri="{FF2B5EF4-FFF2-40B4-BE49-F238E27FC236}">
                <a16:creationId xmlns:a16="http://schemas.microsoft.com/office/drawing/2014/main" id="{0D5196BE-0ED6-C94F-2E94-41B3F2C4E158}"/>
              </a:ext>
            </a:extLst>
          </p:cNvPr>
          <p:cNvSpPr txBox="1"/>
          <p:nvPr/>
        </p:nvSpPr>
        <p:spPr>
          <a:xfrm>
            <a:off x="8362845" y="2633380"/>
            <a:ext cx="3684437" cy="15081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Reports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(4)</a:t>
            </a:r>
          </a:p>
        </p:txBody>
      </p:sp>
      <p:sp>
        <p:nvSpPr>
          <p:cNvPr id="7" name="TextBox 6">
            <a:extLst>
              <a:ext uri="{FF2B5EF4-FFF2-40B4-BE49-F238E27FC236}">
                <a16:creationId xmlns:a16="http://schemas.microsoft.com/office/drawing/2014/main" id="{EE8D41B1-9CBD-8CC7-D10A-20E775A5E67E}"/>
              </a:ext>
            </a:extLst>
          </p:cNvPr>
          <p:cNvSpPr txBox="1"/>
          <p:nvPr/>
        </p:nvSpPr>
        <p:spPr>
          <a:xfrm>
            <a:off x="-3111019" y="0"/>
            <a:ext cx="31766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546A">
                    <a:lumMod val="50000"/>
                  </a:srgbClr>
                </a:solidFill>
                <a:effectLst/>
                <a:uLnTx/>
                <a:uFillTx/>
                <a:latin typeface="Aptos" panose="020B0004020202020204" pitchFamily="34" charset="0"/>
                <a:ea typeface="+mn-ea"/>
                <a:cs typeface="+mn-cs"/>
              </a:rPr>
              <a:t>Process Description: </a:t>
            </a:r>
          </a:p>
        </p:txBody>
      </p:sp>
      <p:sp>
        <p:nvSpPr>
          <p:cNvPr id="8" name="TextBox 7">
            <a:extLst>
              <a:ext uri="{FF2B5EF4-FFF2-40B4-BE49-F238E27FC236}">
                <a16:creationId xmlns:a16="http://schemas.microsoft.com/office/drawing/2014/main" id="{31F8F843-3E0E-E311-9DC2-AADEC47C7376}"/>
              </a:ext>
            </a:extLst>
          </p:cNvPr>
          <p:cNvSpPr txBox="1"/>
          <p:nvPr/>
        </p:nvSpPr>
        <p:spPr>
          <a:xfrm>
            <a:off x="-3097694" y="461665"/>
            <a:ext cx="2047320"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   Steps:</a:t>
            </a:r>
          </a:p>
        </p:txBody>
      </p:sp>
    </p:spTree>
    <p:extLst>
      <p:ext uri="{BB962C8B-B14F-4D97-AF65-F5344CB8AC3E}">
        <p14:creationId xmlns:p14="http://schemas.microsoft.com/office/powerpoint/2010/main" val="2005942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2F2BB-2C55-05B0-6A48-75223E2389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51207E-9A6E-3DA1-2F2C-E7BA51EE3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87" y="0"/>
            <a:ext cx="12640887" cy="6864096"/>
          </a:xfrm>
          <a:prstGeom prst="rect">
            <a:avLst/>
          </a:prstGeom>
        </p:spPr>
      </p:pic>
      <p:sp>
        <p:nvSpPr>
          <p:cNvPr id="8" name="Parallelogram 7">
            <a:extLst>
              <a:ext uri="{FF2B5EF4-FFF2-40B4-BE49-F238E27FC236}">
                <a16:creationId xmlns:a16="http://schemas.microsoft.com/office/drawing/2014/main" id="{51D87AEE-68E6-B6CC-CCF9-273BA59DDF2E}"/>
              </a:ext>
            </a:extLst>
          </p:cNvPr>
          <p:cNvSpPr/>
          <p:nvPr/>
        </p:nvSpPr>
        <p:spPr>
          <a:xfrm rot="16481720">
            <a:off x="-487682" y="4408324"/>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FC7B6715-AA3E-DF56-9BE1-CFF0A4B92497}"/>
              </a:ext>
            </a:extLst>
          </p:cNvPr>
          <p:cNvSpPr/>
          <p:nvPr/>
        </p:nvSpPr>
        <p:spPr>
          <a:xfrm>
            <a:off x="-846243" y="3099275"/>
            <a:ext cx="13357911"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89B7490D-56F4-3CAA-0669-56030FE0F36E}"/>
              </a:ext>
            </a:extLst>
          </p:cNvPr>
          <p:cNvSpPr/>
          <p:nvPr/>
        </p:nvSpPr>
        <p:spPr>
          <a:xfrm rot="16481720">
            <a:off x="497070" y="4544873"/>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32C8FA41-B905-DA9E-9997-F6A877D2CA13}"/>
              </a:ext>
            </a:extLst>
          </p:cNvPr>
          <p:cNvSpPr/>
          <p:nvPr/>
        </p:nvSpPr>
        <p:spPr>
          <a:xfrm>
            <a:off x="-753419" y="3966752"/>
            <a:ext cx="13357911"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730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83E34-3E3B-61ED-C7E5-10AE38BB7F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168F2C-A5A4-BD78-93A9-A856BF631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20" y="0"/>
            <a:ext cx="13191220" cy="6864096"/>
          </a:xfrm>
          <a:prstGeom prst="rect">
            <a:avLst/>
          </a:prstGeom>
        </p:spPr>
      </p:pic>
      <p:sp>
        <p:nvSpPr>
          <p:cNvPr id="8" name="Parallelogram 7">
            <a:extLst>
              <a:ext uri="{FF2B5EF4-FFF2-40B4-BE49-F238E27FC236}">
                <a16:creationId xmlns:a16="http://schemas.microsoft.com/office/drawing/2014/main" id="{D50FB99F-EAE8-DA12-77B6-6A8026FDFECC}"/>
              </a:ext>
            </a:extLst>
          </p:cNvPr>
          <p:cNvSpPr/>
          <p:nvPr/>
        </p:nvSpPr>
        <p:spPr>
          <a:xfrm rot="16481720">
            <a:off x="-5757799" y="4368996"/>
            <a:ext cx="12718473" cy="725255"/>
          </a:xfrm>
          <a:prstGeom prst="parallelogram">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BA9FB70B-525E-E399-8283-C125CEC024F9}"/>
              </a:ext>
            </a:extLst>
          </p:cNvPr>
          <p:cNvSpPr/>
          <p:nvPr/>
        </p:nvSpPr>
        <p:spPr>
          <a:xfrm>
            <a:off x="-433648" y="264859"/>
            <a:ext cx="12718473" cy="659450"/>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70364D92-DC6A-5916-479B-B943070D812E}"/>
              </a:ext>
            </a:extLst>
          </p:cNvPr>
          <p:cNvSpPr/>
          <p:nvPr/>
        </p:nvSpPr>
        <p:spPr>
          <a:xfrm rot="16481720">
            <a:off x="4768412" y="4505544"/>
            <a:ext cx="12718473" cy="722898"/>
          </a:xfrm>
          <a:prstGeom prst="parallelogram">
            <a:avLst/>
          </a:prstGeom>
          <a:solidFill>
            <a:srgbClr val="E87A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4543583F-B317-5DA2-B854-0F4AAE824E4C}"/>
              </a:ext>
            </a:extLst>
          </p:cNvPr>
          <p:cNvSpPr/>
          <p:nvPr/>
        </p:nvSpPr>
        <p:spPr>
          <a:xfrm>
            <a:off x="-340824" y="5603966"/>
            <a:ext cx="12718473" cy="65945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E8C9953-E700-1750-ADAF-F7C11AECA9A2}"/>
              </a:ext>
            </a:extLst>
          </p:cNvPr>
          <p:cNvSpPr txBox="1"/>
          <p:nvPr/>
        </p:nvSpPr>
        <p:spPr>
          <a:xfrm>
            <a:off x="1543700" y="1307309"/>
            <a:ext cx="8949423" cy="458587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A trial balance is an accounting report that lists the balances of all ledger accounts at a specific date, ensuring that total debits equal total credits.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It serves to verify the arithmetic accuracy of the accounts before preparing financial statements.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The trial balance typically includes two columns—one for debits and one for credits—and is prepared at the end of an accounting period.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While it helps identify some errors, it cannot detect all types of discrepancies.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spTree>
    <p:extLst>
      <p:ext uri="{BB962C8B-B14F-4D97-AF65-F5344CB8AC3E}">
        <p14:creationId xmlns:p14="http://schemas.microsoft.com/office/powerpoint/2010/main" val="1795304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DF48B-25D0-A448-9025-C519446DB121}"/>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1C10C014-3818-4750-E2FE-7C32AAEB33F5}"/>
              </a:ext>
            </a:extLst>
          </p:cNvPr>
          <p:cNvSpPr/>
          <p:nvPr/>
        </p:nvSpPr>
        <p:spPr>
          <a:xfrm>
            <a:off x="0" y="0"/>
            <a:ext cx="12192000"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650498E-2339-B2AB-204D-F867781D3AF7}"/>
              </a:ext>
            </a:extLst>
          </p:cNvPr>
          <p:cNvSpPr/>
          <p:nvPr/>
        </p:nvSpPr>
        <p:spPr>
          <a:xfrm rot="205426">
            <a:off x="9840727" y="2986919"/>
            <a:ext cx="1030639" cy="1030639"/>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1B9F8E0-3434-6096-1677-3A72509831C3}"/>
              </a:ext>
            </a:extLst>
          </p:cNvPr>
          <p:cNvSpPr/>
          <p:nvPr/>
        </p:nvSpPr>
        <p:spPr>
          <a:xfrm rot="205426">
            <a:off x="6105646" y="4423805"/>
            <a:ext cx="1053147" cy="1053147"/>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0801035-C3A4-5682-9BDB-DC130A6EB60D}"/>
              </a:ext>
            </a:extLst>
          </p:cNvPr>
          <p:cNvSpPr/>
          <p:nvPr/>
        </p:nvSpPr>
        <p:spPr>
          <a:xfrm rot="205426">
            <a:off x="6060921" y="2534944"/>
            <a:ext cx="703662" cy="695083"/>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97F54D-CE44-C054-235F-A4CDB893B5B5}"/>
              </a:ext>
            </a:extLst>
          </p:cNvPr>
          <p:cNvSpPr/>
          <p:nvPr/>
        </p:nvSpPr>
        <p:spPr>
          <a:xfrm rot="205426">
            <a:off x="6887636" y="2082865"/>
            <a:ext cx="2692271" cy="2692271"/>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DE8CE3-5B78-298E-AD15-3C5B16FE67A5}"/>
              </a:ext>
            </a:extLst>
          </p:cNvPr>
          <p:cNvSpPr/>
          <p:nvPr/>
        </p:nvSpPr>
        <p:spPr>
          <a:xfrm rot="205426">
            <a:off x="7176422" y="726537"/>
            <a:ext cx="1229172" cy="1229172"/>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D965FB5-1100-ED9C-F332-D21175FB4BE7}"/>
              </a:ext>
            </a:extLst>
          </p:cNvPr>
          <p:cNvSpPr/>
          <p:nvPr/>
        </p:nvSpPr>
        <p:spPr>
          <a:xfrm rot="205426">
            <a:off x="9187778" y="1542703"/>
            <a:ext cx="940237" cy="940237"/>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1E22F709-D551-17BE-5266-7EA0D914AAD8}"/>
              </a:ext>
            </a:extLst>
          </p:cNvPr>
          <p:cNvSpPr/>
          <p:nvPr/>
        </p:nvSpPr>
        <p:spPr>
          <a:xfrm>
            <a:off x="3227460" y="1104968"/>
            <a:ext cx="1405809" cy="140078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FD6C00E-6FBE-5FA5-1FEB-98BF660A0580}"/>
              </a:ext>
            </a:extLst>
          </p:cNvPr>
          <p:cNvSpPr/>
          <p:nvPr/>
        </p:nvSpPr>
        <p:spPr>
          <a:xfrm>
            <a:off x="2506505" y="5505982"/>
            <a:ext cx="1051367" cy="1051367"/>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CBB2AD2-8FE2-573D-5CBC-E318E8EB2C16}"/>
              </a:ext>
            </a:extLst>
          </p:cNvPr>
          <p:cNvSpPr/>
          <p:nvPr/>
        </p:nvSpPr>
        <p:spPr>
          <a:xfrm>
            <a:off x="-1100541" y="1686825"/>
            <a:ext cx="2391319" cy="239131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E56E13D-E805-BFF6-A5F6-F16F60481251}"/>
              </a:ext>
            </a:extLst>
          </p:cNvPr>
          <p:cNvSpPr txBox="1"/>
          <p:nvPr/>
        </p:nvSpPr>
        <p:spPr>
          <a:xfrm>
            <a:off x="127795" y="685241"/>
            <a:ext cx="4810730" cy="532903"/>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Members</a:t>
            </a:r>
            <a:r>
              <a:rPr lang="en-US" sz="2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C79D7988-8082-1CF6-ED63-16C593B417FB}"/>
              </a:ext>
            </a:extLst>
          </p:cNvPr>
          <p:cNvGrpSpPr/>
          <p:nvPr/>
        </p:nvGrpSpPr>
        <p:grpSpPr>
          <a:xfrm>
            <a:off x="212683" y="152338"/>
            <a:ext cx="3475434" cy="570851"/>
            <a:chOff x="421506" y="-1814407"/>
            <a:chExt cx="7940300" cy="1540261"/>
          </a:xfrm>
        </p:grpSpPr>
        <p:sp>
          <p:nvSpPr>
            <p:cNvPr id="10" name="TextBox 9">
              <a:extLst>
                <a:ext uri="{FF2B5EF4-FFF2-40B4-BE49-F238E27FC236}">
                  <a16:creationId xmlns:a16="http://schemas.microsoft.com/office/drawing/2014/main" id="{1A20903C-A4DA-7E57-E68D-58AEE6609ECE}"/>
                </a:ext>
              </a:extLst>
            </p:cNvPr>
            <p:cNvSpPr txBox="1"/>
            <p:nvPr/>
          </p:nvSpPr>
          <p:spPr>
            <a:xfrm>
              <a:off x="516099" y="-1814407"/>
              <a:ext cx="7845707" cy="1437870"/>
            </a:xfrm>
            <a:prstGeom prst="rect">
              <a:avLst/>
            </a:prstGeom>
            <a:noFill/>
          </p:spPr>
          <p:txBody>
            <a:bodyPr wrap="square">
              <a:spAutoFit/>
            </a:bodyPr>
            <a:lstStyle/>
            <a:p>
              <a:pPr>
                <a:lnSpc>
                  <a:spcPct val="107000"/>
                </a:lnSpc>
                <a:spcAft>
                  <a:spcPts val="800"/>
                </a:spcAft>
              </a:pP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Project (</a:t>
              </a:r>
              <a:r>
                <a:rPr lang="en-US" sz="2800" b="1" u="sng" kern="100" dirty="0" err="1">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Rowad</a:t>
              </a:r>
              <a:r>
                <a:rPr lang="en-US" sz="28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 Masr</a:t>
              </a:r>
              <a:r>
                <a:rPr lang="en-US" sz="2800" b="1"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a:t>
              </a:r>
              <a:endParaRPr lang="en-US" sz="2800"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A224BF1-487D-BDA1-FD0D-E83201D0DA3F}"/>
                </a:ext>
              </a:extLst>
            </p:cNvPr>
            <p:cNvSpPr/>
            <p:nvPr/>
          </p:nvSpPr>
          <p:spPr>
            <a:xfrm>
              <a:off x="421506" y="-1693223"/>
              <a:ext cx="7746358" cy="1419077"/>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Oval 37">
            <a:extLst>
              <a:ext uri="{FF2B5EF4-FFF2-40B4-BE49-F238E27FC236}">
                <a16:creationId xmlns:a16="http://schemas.microsoft.com/office/drawing/2014/main" id="{D2303AD5-3B19-7760-9B81-C4716F176129}"/>
              </a:ext>
            </a:extLst>
          </p:cNvPr>
          <p:cNvSpPr/>
          <p:nvPr/>
        </p:nvSpPr>
        <p:spPr>
          <a:xfrm rot="205426">
            <a:off x="8415490" y="4734825"/>
            <a:ext cx="1239262" cy="1239262"/>
          </a:xfrm>
          <a:prstGeom prst="ellipse">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86EC339-4903-F293-5A2E-EA4495B3196C}"/>
              </a:ext>
            </a:extLst>
          </p:cNvPr>
          <p:cNvSpPr txBox="1"/>
          <p:nvPr/>
        </p:nvSpPr>
        <p:spPr>
          <a:xfrm>
            <a:off x="309115" y="3793372"/>
            <a:ext cx="2819835" cy="1329146"/>
          </a:xfrm>
          <a:prstGeom prst="rect">
            <a:avLst/>
          </a:prstGeom>
          <a:noFill/>
        </p:spPr>
        <p:txBody>
          <a:bodyPr wrap="square">
            <a:spAutoFit/>
          </a:bodyPr>
          <a:lstStyle/>
          <a:p>
            <a:pPr lvl="0" rtl="0">
              <a:lnSpc>
                <a:spcPct val="107000"/>
              </a:lnSpc>
              <a:spcAft>
                <a:spcPts val="800"/>
              </a:spcAft>
            </a:pPr>
            <a:r>
              <a:rPr lang="en-US" sz="3600" b="1" u="sng" kern="100"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rPr>
              <a:t>Heba Khaled </a:t>
            </a: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Support in prepare project data</a:t>
            </a:r>
            <a:endParaRPr lang="en-US" sz="2000" b="1" u="sng" kern="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47589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684</TotalTime>
  <Words>3484</Words>
  <Application>Microsoft Office PowerPoint</Application>
  <PresentationFormat>Widescreen</PresentationFormat>
  <Paragraphs>745</Paragraphs>
  <Slides>88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88</vt:i4>
      </vt:variant>
    </vt:vector>
  </HeadingPairs>
  <TitlesOfParts>
    <vt:vector size="98" baseType="lpstr">
      <vt:lpstr>Aptos</vt:lpstr>
      <vt:lpstr>Aptos Display</vt:lpstr>
      <vt:lpstr>Arial</vt:lpstr>
      <vt:lpstr>Arial Rounded MT Bold</vt:lpstr>
      <vt:lpstr>Calibri</vt:lpstr>
      <vt:lpstr>Calibri Light</vt:lpstr>
      <vt:lpstr>Cooper Black</vt:lpstr>
      <vt:lpstr>Symbol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Ledger Accounting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Nashaat Metwally</dc:creator>
  <cp:lastModifiedBy>Ahmed Nashaat Metwally</cp:lastModifiedBy>
  <cp:revision>33</cp:revision>
  <dcterms:created xsi:type="dcterms:W3CDTF">2024-10-23T00:49:03Z</dcterms:created>
  <dcterms:modified xsi:type="dcterms:W3CDTF">2024-10-25T08:33:27Z</dcterms:modified>
</cp:coreProperties>
</file>